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Oswald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D983D7-2CB7-45CF-AF56-16F3B961A2B2}">
  <a:tblStyle styleId="{BAD983D7-2CB7-45CF-AF56-16F3B961A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swald-regular.fntdata"/><Relationship Id="rId47" Type="http://schemas.openxmlformats.org/officeDocument/2006/relationships/slide" Target="slides/slide41.xml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6456dc2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6456dc2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6456dc2c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6456dc2c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6456dc2c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6456dc2c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6456dc2c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6456dc2c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6456dc2c4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6456dc2c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6456dc2c4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6456dc2c4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456dc2c4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456dc2c4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6456dc2c4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6456dc2c4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6456dc2c4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6456dc2c4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6456dc2c4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6456dc2c4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6456dc2c4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56456dc2c4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7d801105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7d801105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6456dc2c4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6456dc2c4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6456dc2c4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6456dc2c4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6456dc2c4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6456dc2c4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6456dc2c4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6456dc2c4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6456dc2c4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6456dc2c4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6456dc2c4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6456dc2c4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6456dc2c4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6456dc2c4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6456dc2c4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6456dc2c4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6456dc2c4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6456dc2c4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6456dc2c4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6456dc2c4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6456dc2c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6456dc2c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6456dc2c4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6456dc2c4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6456dc2c4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6456dc2c4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6456dc2c4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6456dc2c4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6456dc2c4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6456dc2c4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6456dc2c4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6456dc2c4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6456dc2c4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6456dc2c4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6456dc2c4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56456dc2c4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6456dc2c4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6456dc2c4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6456dc2c4_0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6456dc2c4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6456dc2c4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56456dc2c4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6456dc2c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6456dc2c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6456dc2c4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6456dc2c4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6456dc2c4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6456dc2c4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6456dc2c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6456dc2c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6456dc2c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6456dc2c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6456dc2c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6456dc2c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6456dc2c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6456dc2c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6456dc2c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6456dc2c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7.png"/><Relationship Id="rId6" Type="http://schemas.openxmlformats.org/officeDocument/2006/relationships/image" Target="../media/image12.png"/><Relationship Id="rId7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Log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0" y="1896218"/>
            <a:ext cx="5994499" cy="9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Title, Sub-header, &amp; Body (1)">
  <p:cSld name="TITLE_2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Title &amp; Body (2)">
  <p:cSld name="TITLE_2_1_1_2_1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pic>
        <p:nvPicPr>
          <p:cNvPr id="54" name="Google Shape;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Title, Sub-header, &amp; Body (2)">
  <p:cSld name="TITLE_2_1_1_2_1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9" name="Google Shape;59;p13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. Title &amp; Body (2) + Laptop">
  <p:cSld name="TITLE_2_1_1_2_1_1_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66" name="Google Shape;66;p14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78628" y="1188325"/>
            <a:ext cx="30171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14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73" name="Google Shape;7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Title &amp; Body (2) + Mobile">
  <p:cSld name="TITLE_2_1_1_2_1_1_1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78" name="Google Shape;78;p15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78626" y="1188325"/>
            <a:ext cx="5361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Title &amp; Body (2) + Tablet">
  <p:cSld name="TITLE_2_1_1_2_1_1_1_1_1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87" name="Google Shape;87;p16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78626" y="1188325"/>
            <a:ext cx="5190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6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" name="Google Shape;96;p16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97" name="Google Shape;97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. Title &amp; Body (2) + Multiple Phones">
  <p:cSld name="TITLE_2_1_1_2_1_1_1_1_1_1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02" name="Google Shape;102;p17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8627" y="1188325"/>
            <a:ext cx="37419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276187" y="4621916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066525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523384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Title, Sub-header, &amp; Body (3)">
  <p:cSld name="TITLE_2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18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8627" y="1188325"/>
            <a:ext cx="45147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Title &amp; Body (3) + Laptop Screenshot">
  <p:cSld name="TITLE_2_1_1_1_2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19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8628" y="1188325"/>
            <a:ext cx="3060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25" name="Google Shape;125;p19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126" name="Google Shape;126;p19"/>
            <p:cNvPicPr preferRelativeResize="0"/>
            <p:nvPr/>
          </p:nvPicPr>
          <p:blipFill>
            <a:blip r:embed="rId4">
              <a:alphaModFix amt="76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9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128" name="Google Shape;128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9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Title &amp; Body (3) + Mobile Screenshot">
  <p:cSld name="TITLE_2_1_1_1_2_1_1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0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8626" y="1188325"/>
            <a:ext cx="5430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Main Titl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985" y="1457925"/>
            <a:ext cx="6333025" cy="1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type="title"/>
          </p:nvPr>
        </p:nvSpPr>
        <p:spPr>
          <a:xfrm>
            <a:off x="1799675" y="2301674"/>
            <a:ext cx="5899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Title &amp; Body (3) + Tablet Screenshot ">
  <p:cSld name="TITLE_2_1_1_1_2_1_1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1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8626" y="1188325"/>
            <a:ext cx="5199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45" name="Google Shape;145;p21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1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" name="Google Shape;149;p21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150" name="Google Shape;150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Title &amp; Body (3) + Multiple Phones">
  <p:cSld name="TITLE_2_1_1_1_2_1_1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2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78627" y="1188325"/>
            <a:ext cx="3651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4136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45523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276187" y="4608683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Title, Sub-header &amp; Body (3) ">
  <p:cSld name="TITLE_2_1_1_1_2_1_1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7900"/>
            <a:ext cx="9144000" cy="1046475"/>
            <a:chOff x="0" y="7900"/>
            <a:chExt cx="9144000" cy="1046475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b="956" l="1206" r="745" t="-6042"/>
            <a:stretch/>
          </p:blipFill>
          <p:spPr>
            <a:xfrm rot="10800000">
              <a:off x="9876" y="69925"/>
              <a:ext cx="9134124" cy="98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0" y="7900"/>
              <a:ext cx="9144000" cy="306600"/>
            </a:xfrm>
            <a:prstGeom prst="rect">
              <a:avLst/>
            </a:prstGeom>
            <a:solidFill>
              <a:srgbClr val="104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" name="Google Shape;169;p23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212598" y="1188325"/>
            <a:ext cx="49299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Title (2) + 1 Big Stat">
  <p:cSld name="TITLE_2_1_1_2_1_1_1_1_1_2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77" name="Google Shape;177;p24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idx="4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5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Title (2) + 2 Big Stats">
  <p:cSld name="TITLE_2_1_1_2_1_1_1_1_1_2_1"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86" name="Google Shape;186;p25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672626" y="2680507"/>
            <a:ext cx="1736164" cy="1663013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>
            <p:ph idx="4" type="title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1" name="Google Shape;191;p25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6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Title (1) + 1 Big Stat">
  <p:cSld name="TITLE_2_1_1_1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26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0" name="Google Shape;200;p26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>
            <p:ph idx="4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26"/>
          <p:cNvSpPr txBox="1"/>
          <p:nvPr>
            <p:ph idx="5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Title (1) + 2 Big Stats">
  <p:cSld name="TITLE_2_1_1_1_2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06" name="Google Shape;206;p27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27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9" name="Google Shape;209;p27"/>
          <p:cNvSpPr/>
          <p:nvPr/>
        </p:nvSpPr>
        <p:spPr>
          <a:xfrm>
            <a:off x="1672626" y="2680507"/>
            <a:ext cx="1736100" cy="1662900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>
            <p:ph idx="4" type="title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1" name="Google Shape;211;p27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5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27"/>
          <p:cNvSpPr txBox="1"/>
          <p:nvPr>
            <p:ph idx="6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Big Quote (1)">
  <p:cSld name="TITLE_2_1_1_2_1_1_1_1_1_2_2"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104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 amt="28000"/>
          </a:blip>
          <a:srcRect b="23122" l="0" r="0" t="23117"/>
          <a:stretch/>
        </p:blipFill>
        <p:spPr>
          <a:xfrm>
            <a:off x="2969941" y="1160622"/>
            <a:ext cx="3125245" cy="2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idx="1" type="subTitle"/>
          </p:nvPr>
        </p:nvSpPr>
        <p:spPr>
          <a:xfrm>
            <a:off x="3174926" y="2807500"/>
            <a:ext cx="1845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/>
        </p:txBody>
      </p:sp>
      <p:sp>
        <p:nvSpPr>
          <p:cNvPr id="222" name="Google Shape;222;p28"/>
          <p:cNvSpPr txBox="1"/>
          <p:nvPr>
            <p:ph idx="2" type="subTitle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23" name="Google Shape;223;p28"/>
          <p:cNvSpPr txBox="1"/>
          <p:nvPr>
            <p:ph idx="3" type="subTitle"/>
          </p:nvPr>
        </p:nvSpPr>
        <p:spPr>
          <a:xfrm>
            <a:off x="3163449" y="3110525"/>
            <a:ext cx="18450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ig Quote (2)">
  <p:cSld name="TITLE_2_1_1_2_1_1_1_1_1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104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 amt="12000"/>
          </a:blip>
          <a:srcRect b="23122" l="0" r="0" t="23117"/>
          <a:stretch/>
        </p:blipFill>
        <p:spPr>
          <a:xfrm>
            <a:off x="2877375" y="11414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>
            <p:ph idx="1" type="subTitle"/>
          </p:nvPr>
        </p:nvSpPr>
        <p:spPr>
          <a:xfrm>
            <a:off x="3174925" y="2807500"/>
            <a:ext cx="1739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0" name="Google Shape;230;p29"/>
          <p:cNvSpPr txBox="1"/>
          <p:nvPr>
            <p:ph idx="2" type="subTitle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1" name="Google Shape;231;p29"/>
          <p:cNvSpPr txBox="1"/>
          <p:nvPr>
            <p:ph idx="3" type="subTitle"/>
          </p:nvPr>
        </p:nvSpPr>
        <p:spPr>
          <a:xfrm>
            <a:off x="3163449" y="3110525"/>
            <a:ext cx="17397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Title &amp; Body (1) - Supporting Quote">
  <p:cSld name="TITLE_2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8" name="Google Shape;238;p30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 amt="34000"/>
          </a:blip>
          <a:srcRect b="0" l="0" r="0" t="0"/>
          <a:stretch/>
        </p:blipFill>
        <p:spPr>
          <a:xfrm>
            <a:off x="4708300" y="37373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 amt="12000"/>
          </a:blip>
          <a:srcRect b="23122" l="0" r="0" t="23117"/>
          <a:stretch/>
        </p:blipFill>
        <p:spPr>
          <a:xfrm>
            <a:off x="5087175" y="12938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8850" y="27733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idx="3" type="subTitle"/>
          </p:nvPr>
        </p:nvSpPr>
        <p:spPr>
          <a:xfrm>
            <a:off x="5384719" y="2959900"/>
            <a:ext cx="16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30"/>
          <p:cNvSpPr/>
          <p:nvPr/>
        </p:nvSpPr>
        <p:spPr>
          <a:xfrm>
            <a:off x="7124355" y="27088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5188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 txBox="1"/>
          <p:nvPr>
            <p:ph idx="4" type="subTitle"/>
          </p:nvPr>
        </p:nvSpPr>
        <p:spPr>
          <a:xfrm>
            <a:off x="4926075" y="15556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" name="Google Shape;245;p30"/>
          <p:cNvSpPr txBox="1"/>
          <p:nvPr>
            <p:ph idx="5" type="subTitle"/>
          </p:nvPr>
        </p:nvSpPr>
        <p:spPr>
          <a:xfrm>
            <a:off x="5373255" y="3262925"/>
            <a:ext cx="15633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Slide (1)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 amt="62000"/>
          </a:blip>
          <a:srcRect b="48388" l="0" r="0" t="47973"/>
          <a:stretch/>
        </p:blipFill>
        <p:spPr>
          <a:xfrm>
            <a:off x="2714900" y="2699094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Description - White">
  <p:cSld name="BLANK_1_2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250" name="Google Shape;250;p31"/>
          <p:cNvSpPr txBox="1"/>
          <p:nvPr>
            <p:ph idx="2"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1" type="subTitle"/>
          </p:nvPr>
        </p:nvSpPr>
        <p:spPr>
          <a:xfrm>
            <a:off x="291275" y="1728461"/>
            <a:ext cx="4328700" cy="20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Description - Gradient">
  <p:cSld name="BLANK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4" name="Google Shape;254;p32"/>
          <p:cNvSpPr txBox="1"/>
          <p:nvPr>
            <p:ph idx="1" type="subTitle"/>
          </p:nvPr>
        </p:nvSpPr>
        <p:spPr>
          <a:xfrm>
            <a:off x="291275" y="1737679"/>
            <a:ext cx="4328700" cy="20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5" name="Google Shape;255;p32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One Speaker (1)">
  <p:cSld name="TITLE_2_1_1_1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212598" y="1188325"/>
            <a:ext cx="46557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>
            <p:ph idx="3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4" name="Google Shape;264;p33"/>
          <p:cNvSpPr txBox="1"/>
          <p:nvPr>
            <p:ph idx="4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65" name="Google Shape;265;p33"/>
          <p:cNvSpPr txBox="1"/>
          <p:nvPr>
            <p:ph idx="5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One Speaker (2)">
  <p:cSld name="TITLE_2_1_1_2_1_2"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212598" y="1188325"/>
            <a:ext cx="4497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3" name="Google Shape;273;p34"/>
          <p:cNvSpPr txBox="1"/>
          <p:nvPr>
            <p:ph idx="3" type="title"/>
          </p:nvPr>
        </p:nvSpPr>
        <p:spPr>
          <a:xfrm>
            <a:off x="479208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4" name="Google Shape;274;p34"/>
          <p:cNvSpPr txBox="1"/>
          <p:nvPr>
            <p:ph idx="4" type="title"/>
          </p:nvPr>
        </p:nvSpPr>
        <p:spPr>
          <a:xfrm>
            <a:off x="475108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75" name="Google Shape;275;p34"/>
          <p:cNvSpPr txBox="1"/>
          <p:nvPr>
            <p:ph idx="5" type="title"/>
          </p:nvPr>
        </p:nvSpPr>
        <p:spPr>
          <a:xfrm>
            <a:off x="499318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276" name="Google Shape;276;p34"/>
          <p:cNvSpPr/>
          <p:nvPr/>
        </p:nvSpPr>
        <p:spPr>
          <a:xfrm>
            <a:off x="5297238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50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One Speaker (2) 1">
  <p:cSld name="TITLE_2_1_1_2_1_2_1"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283" name="Google Shape;283;p35"/>
          <p:cNvSpPr txBox="1"/>
          <p:nvPr>
            <p:ph idx="2" type="title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4" name="Google Shape;284;p35"/>
          <p:cNvSpPr txBox="1"/>
          <p:nvPr>
            <p:ph idx="3" type="title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85" name="Google Shape;285;p35"/>
          <p:cNvSpPr txBox="1"/>
          <p:nvPr>
            <p:ph idx="4" type="title"/>
          </p:nvPr>
        </p:nvSpPr>
        <p:spPr>
          <a:xfrm>
            <a:off x="3069313" y="4400295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One Speaker (1) 1">
  <p:cSld name="TITLE_2_1_1_1_2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292" name="Google Shape;292;p36"/>
          <p:cNvSpPr txBox="1"/>
          <p:nvPr>
            <p:ph idx="3" type="title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93" name="Google Shape;293;p36"/>
          <p:cNvSpPr txBox="1"/>
          <p:nvPr>
            <p:ph idx="4" type="title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94" name="Google Shape;294;p36"/>
          <p:cNvSpPr txBox="1"/>
          <p:nvPr>
            <p:ph idx="5" type="title"/>
          </p:nvPr>
        </p:nvSpPr>
        <p:spPr>
          <a:xfrm>
            <a:off x="3069313" y="4380546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Two Speakers (1)">
  <p:cSld name="TITLE_2_1_1_1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idx="2" type="title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0" name="Google Shape;300;p37"/>
          <p:cNvSpPr txBox="1"/>
          <p:nvPr>
            <p:ph idx="3" type="title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01" name="Google Shape;301;p37"/>
          <p:cNvSpPr txBox="1"/>
          <p:nvPr>
            <p:ph idx="4" type="title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2" name="Google Shape;302;p37"/>
          <p:cNvSpPr txBox="1"/>
          <p:nvPr>
            <p:ph idx="5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3" name="Google Shape;303;p37"/>
          <p:cNvSpPr txBox="1"/>
          <p:nvPr>
            <p:ph idx="6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04" name="Google Shape;304;p37"/>
          <p:cNvSpPr txBox="1"/>
          <p:nvPr>
            <p:ph idx="7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Two Speakers (2)">
  <p:cSld name="TITLE_2_1_1_1_2_3_1">
    <p:bg>
      <p:bgPr>
        <a:solidFill>
          <a:srgbClr val="FFFF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1" name="Google Shape;311;p38"/>
          <p:cNvSpPr/>
          <p:nvPr/>
        </p:nvSpPr>
        <p:spPr>
          <a:xfrm>
            <a:off x="1433863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13" name="Google Shape;313;p38"/>
          <p:cNvSpPr txBox="1"/>
          <p:nvPr>
            <p:ph idx="2" type="title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4" name="Google Shape;314;p38"/>
          <p:cNvSpPr txBox="1"/>
          <p:nvPr>
            <p:ph idx="3" type="title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15" name="Google Shape;315;p38"/>
          <p:cNvSpPr txBox="1"/>
          <p:nvPr>
            <p:ph idx="4" type="title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16" name="Google Shape;316;p38"/>
          <p:cNvSpPr txBox="1"/>
          <p:nvPr>
            <p:ph idx="5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7" name="Google Shape;317;p38"/>
          <p:cNvSpPr txBox="1"/>
          <p:nvPr>
            <p:ph idx="6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18" name="Google Shape;318;p38"/>
          <p:cNvSpPr txBox="1"/>
          <p:nvPr>
            <p:ph idx="7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19" name="Google Shape;319;p38"/>
          <p:cNvSpPr/>
          <p:nvPr/>
        </p:nvSpPr>
        <p:spPr>
          <a:xfrm>
            <a:off x="5307113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Three Speakers (1)">
  <p:cSld name="TITLE_2_1_1_1_2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28" name="Google Shape;328;p39"/>
          <p:cNvSpPr txBox="1"/>
          <p:nvPr>
            <p:ph idx="2" type="title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9" name="Google Shape;329;p39"/>
          <p:cNvSpPr txBox="1"/>
          <p:nvPr>
            <p:ph idx="3" type="title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0" name="Google Shape;330;p39"/>
          <p:cNvSpPr txBox="1"/>
          <p:nvPr>
            <p:ph idx="4" type="title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1" name="Google Shape;331;p39"/>
          <p:cNvSpPr txBox="1"/>
          <p:nvPr>
            <p:ph idx="5" type="title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32" name="Google Shape;332;p39"/>
          <p:cNvSpPr txBox="1"/>
          <p:nvPr>
            <p:ph idx="6" type="title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3" name="Google Shape;333;p39"/>
          <p:cNvSpPr txBox="1"/>
          <p:nvPr>
            <p:ph idx="7" type="title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4" name="Google Shape;334;p39"/>
          <p:cNvSpPr txBox="1"/>
          <p:nvPr>
            <p:ph idx="8" type="title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35" name="Google Shape;335;p39"/>
          <p:cNvSpPr txBox="1"/>
          <p:nvPr>
            <p:ph idx="9" type="title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6" name="Google Shape;336;p39"/>
          <p:cNvSpPr txBox="1"/>
          <p:nvPr>
            <p:ph idx="13" type="title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Three Speakers (2)">
  <p:cSld name="TITLE_2_1_1_1_2_3_2_1"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41" name="Google Shape;3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44" name="Google Shape;344;p40"/>
          <p:cNvSpPr txBox="1"/>
          <p:nvPr>
            <p:ph idx="2" type="title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5" name="Google Shape;345;p40"/>
          <p:cNvSpPr txBox="1"/>
          <p:nvPr>
            <p:ph idx="3" type="title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46" name="Google Shape;346;p40"/>
          <p:cNvSpPr txBox="1"/>
          <p:nvPr>
            <p:ph idx="4" type="title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47" name="Google Shape;347;p40"/>
          <p:cNvSpPr txBox="1"/>
          <p:nvPr>
            <p:ph idx="5" type="title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8" name="Google Shape;348;p40"/>
          <p:cNvSpPr txBox="1"/>
          <p:nvPr>
            <p:ph idx="6" type="title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49" name="Google Shape;349;p40"/>
          <p:cNvSpPr txBox="1"/>
          <p:nvPr>
            <p:ph idx="7" type="title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50" name="Google Shape;350;p40"/>
          <p:cNvSpPr txBox="1"/>
          <p:nvPr>
            <p:ph idx="8" type="title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51" name="Google Shape;351;p40"/>
          <p:cNvSpPr txBox="1"/>
          <p:nvPr>
            <p:ph idx="9" type="title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52" name="Google Shape;352;p40"/>
          <p:cNvSpPr txBox="1"/>
          <p:nvPr>
            <p:ph idx="13" type="title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Secondary Title Slide (1)">
  <p:cSld name="TITLE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2118700" y="1529984"/>
            <a:ext cx="4877100" cy="1865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28700" rotWithShape="0" algn="bl" dir="5400000" dist="2286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5"/>
          <p:cNvSpPr txBox="1"/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" name="Google Shape;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Branded Blank - Gradient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Branded Blank - White">
  <p:cSld name="BLANK_1_3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Midway Title Slide (1)">
  <p:cSld name="TITLE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0" y="2057842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Title Slide (2)">
  <p:cSld name="TITLE_2_1_2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10446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 amt="81000"/>
          </a:blip>
          <a:srcRect b="48388" l="0" r="0" t="47973"/>
          <a:stretch/>
        </p:blipFill>
        <p:spPr>
          <a:xfrm>
            <a:off x="2714900" y="2720357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Secondary Title Slide (2)">
  <p:cSld name="TITLE_2_1_1_2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3091" y="410633"/>
            <a:ext cx="4961800" cy="38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10446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. Midway Title Slide (2)">
  <p:cSld name="TITLE_2_1_1_1_1">
    <p:bg>
      <p:bgPr>
        <a:solidFill>
          <a:srgbClr val="FFFFFF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Title &amp; Body (1)">
  <p:cSld name="TITLE_2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0865" y="1519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ts val="3300"/>
              <a:buFont typeface="Oswald"/>
              <a:buNone/>
              <a:defRPr sz="33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7065" y="118934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0446E"/>
              </a:buClr>
              <a:buSzPts val="1800"/>
              <a:buFont typeface="Muli"/>
              <a:buChar char="●"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lnSpc>
                <a:spcPct val="175000"/>
              </a:lnSpc>
              <a:spcBef>
                <a:spcPts val="1600"/>
              </a:spcBef>
              <a:spcAft>
                <a:spcPts val="160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Relationship Id="rId4" Type="http://schemas.openxmlformats.org/officeDocument/2006/relationships/hyperlink" Target="https://lab.secondstree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850" y="-39800"/>
            <a:ext cx="9264651" cy="521245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4"/>
          <p:cNvSpPr txBox="1"/>
          <p:nvPr/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</a:t>
            </a:r>
            <a:r>
              <a:rPr lang="en" sz="2800"/>
              <a:t> Sweepstakes (Limit 1)</a:t>
            </a:r>
            <a:endParaRPr sz="2800"/>
          </a:p>
        </p:txBody>
      </p:sp>
      <p:sp>
        <p:nvSpPr>
          <p:cNvPr id="424" name="Google Shape;424;p5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25" name="Google Shape;425;p53"/>
          <p:cNvGraphicFramePr/>
          <p:nvPr/>
        </p:nvGraphicFramePr>
        <p:xfrm>
          <a:off x="864725" y="10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1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advertiser branding on promotion and all materials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5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½ page promotional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½ 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 to add print ads at a discounted rate during the promotion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 per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Total dominance on website homepage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9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7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setup and placement on Facebook Page, including Facebook cover photo and contest app image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1,5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00 - $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</a:t>
            </a:r>
            <a:r>
              <a:rPr lang="en" sz="2800"/>
              <a:t> Campaign </a:t>
            </a:r>
            <a:r>
              <a:rPr lang="en" sz="2800"/>
              <a:t>Title</a:t>
            </a:r>
            <a:r>
              <a:rPr lang="en" sz="2800"/>
              <a:t> Sponsorship</a:t>
            </a:r>
            <a:r>
              <a:rPr lang="en" sz="2800"/>
              <a:t> (</a:t>
            </a:r>
            <a:r>
              <a:rPr lang="en" sz="2800"/>
              <a:t>Limit 1</a:t>
            </a:r>
            <a:r>
              <a:rPr lang="en" sz="2800"/>
              <a:t>)</a:t>
            </a:r>
            <a:endParaRPr sz="2800"/>
          </a:p>
        </p:txBody>
      </p:sp>
      <p:sp>
        <p:nvSpPr>
          <p:cNvPr id="431" name="Google Shape;431;p54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32" name="Google Shape;432;p54"/>
          <p:cNvGraphicFramePr/>
          <p:nvPr/>
        </p:nvGraphicFramePr>
        <p:xfrm>
          <a:off x="864725" y="8623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5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0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Full-page promotional ad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Full-page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months contest is running] monthly premium full-color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7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 per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0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15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$3,000 - $6,000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3" name="Google Shape;433;p54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 Campaign Supporting Sponsorship (3+)</a:t>
            </a:r>
            <a:endParaRPr sz="2800"/>
          </a:p>
        </p:txBody>
      </p:sp>
      <p:sp>
        <p:nvSpPr>
          <p:cNvPr id="439" name="Google Shape;439;p55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0" name="Google Shape;440;p55"/>
          <p:cNvGraphicFramePr/>
          <p:nvPr/>
        </p:nvGraphicFramePr>
        <p:xfrm>
          <a:off x="864725" y="14356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¼ page promotional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¼ 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months contest is running] monthly full-color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9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55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</a:t>
            </a:r>
            <a:r>
              <a:rPr lang="en" sz="2800"/>
              <a:t>UGC* Campaign Title Sponsorship (Limit 1)</a:t>
            </a:r>
            <a:endParaRPr sz="2800"/>
          </a:p>
        </p:txBody>
      </p:sp>
      <p:sp>
        <p:nvSpPr>
          <p:cNvPr id="447" name="Google Shape;447;p5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8" name="Google Shape;448;p56"/>
          <p:cNvGraphicFramePr/>
          <p:nvPr/>
        </p:nvGraphicFramePr>
        <p:xfrm>
          <a:off x="864725" y="1158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19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logo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 per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4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$3,500 - $7,000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49" name="Google Shape;449;p56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Quizzes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Single Quiz (Limit 1)</a:t>
            </a:r>
            <a:endParaRPr sz="2800"/>
          </a:p>
        </p:txBody>
      </p:sp>
      <p:sp>
        <p:nvSpPr>
          <p:cNvPr id="460" name="Google Shape;460;p5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61" name="Google Shape;461;p58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Quiz Bundle, 3-5 Themed Quizzes (Limit 1)</a:t>
            </a:r>
            <a:endParaRPr sz="2800"/>
          </a:p>
        </p:txBody>
      </p:sp>
      <p:sp>
        <p:nvSpPr>
          <p:cNvPr id="467" name="Google Shape;467;p5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68" name="Google Shape;468;p59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$2,250 - $4,500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</a:t>
            </a:r>
            <a:r>
              <a:rPr lang="en" sz="2800"/>
              <a:t>Single Quiz (Limit 1)</a:t>
            </a:r>
            <a:endParaRPr sz="2800"/>
          </a:p>
        </p:txBody>
      </p:sp>
      <p:sp>
        <p:nvSpPr>
          <p:cNvPr id="474" name="Google Shape;474;p60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75" name="Google Shape;475;p60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1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Quiz Bundle, 3-5 Themed Quizzes (Limit 1)</a:t>
            </a:r>
            <a:endParaRPr sz="2800"/>
          </a:p>
        </p:txBody>
      </p:sp>
      <p:sp>
        <p:nvSpPr>
          <p:cNvPr id="481" name="Google Shape;481;p61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82" name="Google Shape;482;p61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$3,375 - $6,750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Ballots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These Samples</a:t>
            </a:r>
            <a:endParaRPr/>
          </a:p>
        </p:txBody>
      </p:sp>
      <p:sp>
        <p:nvSpPr>
          <p:cNvPr id="371" name="Google Shape;371;p45"/>
          <p:cNvSpPr txBox="1"/>
          <p:nvPr>
            <p:ph idx="1" type="body"/>
          </p:nvPr>
        </p:nvSpPr>
        <p:spPr>
          <a:xfrm>
            <a:off x="265950" y="1589425"/>
            <a:ext cx="86121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deck, you will find a variety of customizable sales packages that you can bring to advertisers when you are selling online promotions.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sales package you create should contain both online and traditional media elements. We have divided each package into a media campaign, a digital campaign, an email campaign, and a social campaign to make these distinctions.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document has been created using </a:t>
            </a:r>
            <a:r>
              <a:rPr b="1" lang="en"/>
              <a:t>suggestions for a mid-size market</a:t>
            </a:r>
            <a:r>
              <a:rPr lang="en"/>
              <a:t>. These are baseline packages for you to customize, so feel free to add or subtract elements based on what your company can provide.</a:t>
            </a:r>
            <a:endParaRPr/>
          </a:p>
        </p:txBody>
      </p:sp>
      <p:sp>
        <p:nvSpPr>
          <p:cNvPr id="372" name="Google Shape;372;p45"/>
          <p:cNvSpPr txBox="1"/>
          <p:nvPr>
            <p:ph idx="4294967295" type="title"/>
          </p:nvPr>
        </p:nvSpPr>
        <p:spPr>
          <a:xfrm>
            <a:off x="-49050" y="1159375"/>
            <a:ext cx="9242100" cy="321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6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493" name="Google Shape;493;p63"/>
          <p:cNvSpPr txBox="1"/>
          <p:nvPr>
            <p:ph idx="1" type="body"/>
          </p:nvPr>
        </p:nvSpPr>
        <p:spPr>
          <a:xfrm>
            <a:off x="551025" y="3941050"/>
            <a:ext cx="17541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Group Image – 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800px x 450px</a:t>
            </a:r>
            <a:endParaRPr sz="1200"/>
          </a:p>
        </p:txBody>
      </p:sp>
      <p:sp>
        <p:nvSpPr>
          <p:cNvPr id="494" name="Google Shape;494;p63"/>
          <p:cNvSpPr txBox="1"/>
          <p:nvPr>
            <p:ph idx="1" type="body"/>
          </p:nvPr>
        </p:nvSpPr>
        <p:spPr>
          <a:xfrm>
            <a:off x="4734600" y="3941050"/>
            <a:ext cx="19392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Enhanced Listing image</a:t>
            </a:r>
            <a:r>
              <a:rPr lang="en" sz="1200"/>
              <a:t> – 800px x 450px</a:t>
            </a:r>
            <a:endParaRPr sz="1200"/>
          </a:p>
        </p:txBody>
      </p:sp>
      <p:sp>
        <p:nvSpPr>
          <p:cNvPr id="495" name="Google Shape;495;p63"/>
          <p:cNvSpPr txBox="1"/>
          <p:nvPr>
            <p:ph idx="1" type="body"/>
          </p:nvPr>
        </p:nvSpPr>
        <p:spPr>
          <a:xfrm>
            <a:off x="2651000" y="3941050"/>
            <a:ext cx="17988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Category Ad </a:t>
            </a:r>
            <a:r>
              <a:rPr lang="en" sz="1200"/>
              <a:t>– 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728px x 90px</a:t>
            </a:r>
            <a:endParaRPr sz="1200"/>
          </a:p>
        </p:txBody>
      </p:sp>
      <p:sp>
        <p:nvSpPr>
          <p:cNvPr id="496" name="Google Shape;496;p63"/>
          <p:cNvSpPr txBox="1"/>
          <p:nvPr>
            <p:ph idx="1" type="body"/>
          </p:nvPr>
        </p:nvSpPr>
        <p:spPr>
          <a:xfrm>
            <a:off x="6635463" y="3941049"/>
            <a:ext cx="23454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Enhanced Listing video – 600px x 450px</a:t>
            </a:r>
            <a:endParaRPr sz="1200"/>
          </a:p>
        </p:txBody>
      </p:sp>
      <p:pic>
        <p:nvPicPr>
          <p:cNvPr id="497" name="Google Shape;49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Voting Package</a:t>
            </a:r>
            <a:endParaRPr sz="2800"/>
          </a:p>
        </p:txBody>
      </p:sp>
      <p:sp>
        <p:nvSpPr>
          <p:cNvPr id="506" name="Google Shape;506;p64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07" name="Google Shape;507;p64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page, full-color “Vote for Me”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magazine.com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Winners’ Package</a:t>
            </a:r>
            <a:endParaRPr sz="2800"/>
          </a:p>
        </p:txBody>
      </p:sp>
      <p:graphicFrame>
        <p:nvGraphicFramePr>
          <p:cNvPr id="513" name="Google Shape;513;p65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 full-color “Thank You” ad in winners special section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magazine.com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Voting Package</a:t>
            </a:r>
            <a:endParaRPr sz="2800"/>
          </a:p>
        </p:txBody>
      </p:sp>
      <p:sp>
        <p:nvSpPr>
          <p:cNvPr id="519" name="Google Shape;519;p6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20" name="Google Shape;520;p66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page, full-color “Vote for Me” ads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magazine.com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Winners’ Package</a:t>
            </a:r>
            <a:endParaRPr sz="2800"/>
          </a:p>
        </p:txBody>
      </p:sp>
      <p:graphicFrame>
        <p:nvGraphicFramePr>
          <p:cNvPr id="526" name="Google Shape;526;p67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Half page, full-color ad in the Winner’s special section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magazine.com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Voting Package</a:t>
            </a:r>
            <a:endParaRPr sz="2800"/>
          </a:p>
        </p:txBody>
      </p:sp>
      <p:sp>
        <p:nvSpPr>
          <p:cNvPr id="532" name="Google Shape;532;p6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33" name="Google Shape;533;p68"/>
          <p:cNvGraphicFramePr/>
          <p:nvPr/>
        </p:nvGraphicFramePr>
        <p:xfrm>
          <a:off x="864738" y="129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 page, full-color “Vote for Me” ads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magazine.com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“Nominate your favorites” email sent 1x per week (4 total)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Winners’ Package</a:t>
            </a:r>
            <a:endParaRPr sz="2800"/>
          </a:p>
        </p:txBody>
      </p:sp>
      <p:graphicFrame>
        <p:nvGraphicFramePr>
          <p:cNvPr id="539" name="Google Shape;539;p69"/>
          <p:cNvGraphicFramePr/>
          <p:nvPr/>
        </p:nvGraphicFramePr>
        <p:xfrm>
          <a:off x="864738" y="129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 page, full-color ad in the Winner’s special section with a premium position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magazine.com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0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Citywide </a:t>
            </a:r>
            <a:r>
              <a:rPr lang="en"/>
              <a:t>Ballots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1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550" name="Google Shape;550;p71"/>
          <p:cNvSpPr txBox="1"/>
          <p:nvPr>
            <p:ph idx="1" type="body"/>
          </p:nvPr>
        </p:nvSpPr>
        <p:spPr>
          <a:xfrm>
            <a:off x="551025" y="3941050"/>
            <a:ext cx="17541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Group Image – 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800px x 450px</a:t>
            </a:r>
            <a:endParaRPr sz="1200"/>
          </a:p>
        </p:txBody>
      </p:sp>
      <p:sp>
        <p:nvSpPr>
          <p:cNvPr id="551" name="Google Shape;551;p71"/>
          <p:cNvSpPr txBox="1"/>
          <p:nvPr>
            <p:ph idx="1" type="body"/>
          </p:nvPr>
        </p:nvSpPr>
        <p:spPr>
          <a:xfrm>
            <a:off x="4734600" y="3941050"/>
            <a:ext cx="19392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Enhanced Listing image – 800px x 450px</a:t>
            </a:r>
            <a:endParaRPr sz="1200"/>
          </a:p>
        </p:txBody>
      </p:sp>
      <p:sp>
        <p:nvSpPr>
          <p:cNvPr id="552" name="Google Shape;552;p71"/>
          <p:cNvSpPr txBox="1"/>
          <p:nvPr>
            <p:ph idx="1" type="body"/>
          </p:nvPr>
        </p:nvSpPr>
        <p:spPr>
          <a:xfrm>
            <a:off x="2651000" y="3941050"/>
            <a:ext cx="17988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Category Ad – 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728px x 90px</a:t>
            </a:r>
            <a:endParaRPr sz="1200"/>
          </a:p>
        </p:txBody>
      </p:sp>
      <p:sp>
        <p:nvSpPr>
          <p:cNvPr id="553" name="Google Shape;553;p71"/>
          <p:cNvSpPr txBox="1"/>
          <p:nvPr>
            <p:ph idx="1" type="body"/>
          </p:nvPr>
        </p:nvSpPr>
        <p:spPr>
          <a:xfrm>
            <a:off x="6635463" y="3941049"/>
            <a:ext cx="23454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Enhanced Listing video – 600px x 450px</a:t>
            </a:r>
            <a:endParaRPr sz="1200"/>
          </a:p>
        </p:txBody>
      </p:sp>
      <p:pic>
        <p:nvPicPr>
          <p:cNvPr id="554" name="Google Shape;5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2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</a:t>
            </a:r>
            <a:r>
              <a:rPr lang="en" sz="2800"/>
              <a:t>Ballot Basic Nomination Package</a:t>
            </a:r>
            <a:endParaRPr sz="2800"/>
          </a:p>
        </p:txBody>
      </p:sp>
      <p:sp>
        <p:nvSpPr>
          <p:cNvPr id="563" name="Google Shape;563;p72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64" name="Google Shape;564;p72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page, full-color “Nominate Me”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magazine.com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10% SOV on Ballot Page during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8" name="Google Shape;378;p46"/>
          <p:cNvSpPr txBox="1"/>
          <p:nvPr>
            <p:ph idx="1" type="body"/>
          </p:nvPr>
        </p:nvSpPr>
        <p:spPr>
          <a:xfrm>
            <a:off x="773550" y="1483950"/>
            <a:ext cx="7596900" cy="23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Contests</a:t>
            </a:r>
            <a:r>
              <a:rPr lang="en" sz="2200"/>
              <a:t> …………………………………………………………………….. Slide 4</a:t>
            </a:r>
            <a:endParaRPr sz="2200"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/>
              <a:t>Quizzes</a:t>
            </a:r>
            <a:r>
              <a:rPr lang="en" sz="2200"/>
              <a:t> ……………………………………………………………….……. Slide 14</a:t>
            </a:r>
            <a:endParaRPr sz="2200"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/>
              <a:t>Ballots</a:t>
            </a:r>
            <a:r>
              <a:rPr lang="en" sz="2200"/>
              <a:t> </a:t>
            </a:r>
            <a:r>
              <a:rPr lang="en" sz="2200"/>
              <a:t>…………………………………………………………………...…. Slide 19</a:t>
            </a:r>
            <a:endParaRPr sz="2200"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/>
              <a:t>Citywide Ballots</a:t>
            </a:r>
            <a:r>
              <a:rPr lang="en" sz="2200"/>
              <a:t> ………………………………………………...….. Slide 27</a:t>
            </a:r>
            <a:endParaRPr sz="2200"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/>
              <a:t>Advertiser Ballots</a:t>
            </a:r>
            <a:r>
              <a:rPr lang="en" sz="2200"/>
              <a:t> ……………..……………………………...…... Slide 38</a:t>
            </a:r>
            <a:endParaRPr sz="2200"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Voting Package</a:t>
            </a:r>
            <a:endParaRPr sz="2800"/>
          </a:p>
        </p:txBody>
      </p:sp>
      <p:graphicFrame>
        <p:nvGraphicFramePr>
          <p:cNvPr id="570" name="Google Shape;570;p73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 full-color “Vote for Me”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magazine.com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71" name="Google Shape;571;p7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Winners’ Package</a:t>
            </a:r>
            <a:endParaRPr sz="2800"/>
          </a:p>
        </p:txBody>
      </p:sp>
      <p:graphicFrame>
        <p:nvGraphicFramePr>
          <p:cNvPr id="577" name="Google Shape;577;p74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 full-color “Thank You” ad in winners special section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“Thank you” ad with 20,000 ROS impressions on magazine.com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Winner’s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Nomination Package</a:t>
            </a:r>
            <a:endParaRPr sz="2800"/>
          </a:p>
        </p:txBody>
      </p:sp>
      <p:sp>
        <p:nvSpPr>
          <p:cNvPr id="583" name="Google Shape;583;p75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84" name="Google Shape;584;p75"/>
          <p:cNvGraphicFramePr/>
          <p:nvPr/>
        </p:nvGraphicFramePr>
        <p:xfrm>
          <a:off x="864738" y="1680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page, full-color “Nominate me” ads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magazine.com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nomination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magazine.com during the nomination phase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$800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Voting Package</a:t>
            </a:r>
            <a:endParaRPr sz="2800"/>
          </a:p>
        </p:txBody>
      </p:sp>
      <p:graphicFrame>
        <p:nvGraphicFramePr>
          <p:cNvPr id="590" name="Google Shape;590;p76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Quarter page, full-color “Vote for Me” ads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magazine.com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91" name="Google Shape;591;p7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7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Winners’ Package</a:t>
            </a:r>
            <a:endParaRPr sz="2800"/>
          </a:p>
        </p:txBody>
      </p:sp>
      <p:graphicFrame>
        <p:nvGraphicFramePr>
          <p:cNvPr id="597" name="Google Shape;597;p77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Half page, full-color ad in the Winner’s special section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magazine.com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Winner’s ballot page above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the best in your sub-category)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Nomination Package (8 available)</a:t>
            </a:r>
            <a:endParaRPr sz="2800"/>
          </a:p>
        </p:txBody>
      </p:sp>
      <p:sp>
        <p:nvSpPr>
          <p:cNvPr id="603" name="Google Shape;603;p7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04" name="Google Shape;604;p78"/>
          <p:cNvGraphicFramePr/>
          <p:nvPr/>
        </p:nvGraphicFramePr>
        <p:xfrm>
          <a:off x="864738" y="127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 page, full-color “Nominate Me” ads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on all promotional materials (print, digital, Facebook)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magazine.com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magazine.com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Voting Package (8 available)</a:t>
            </a:r>
            <a:endParaRPr sz="2800"/>
          </a:p>
        </p:txBody>
      </p:sp>
      <p:graphicFrame>
        <p:nvGraphicFramePr>
          <p:cNvPr id="610" name="Google Shape;610;p79"/>
          <p:cNvGraphicFramePr/>
          <p:nvPr/>
        </p:nvGraphicFramePr>
        <p:xfrm>
          <a:off x="864725" y="1139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 page, full-color “Vote for Me” ads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magazine.com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11" name="Google Shape;611;p7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Winners’ Package (8 available)</a:t>
            </a:r>
            <a:endParaRPr sz="2800"/>
          </a:p>
        </p:txBody>
      </p:sp>
      <p:graphicFrame>
        <p:nvGraphicFramePr>
          <p:cNvPr id="617" name="Google Shape;617;p80"/>
          <p:cNvGraphicFramePr/>
          <p:nvPr/>
        </p:nvGraphicFramePr>
        <p:xfrm>
          <a:off x="864738" y="149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 page, full-color ad in the Winner’s special section with a premium position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magazine.com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the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the winner’s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Advertiser</a:t>
            </a:r>
            <a:r>
              <a:rPr lang="en"/>
              <a:t> Ballots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2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628" name="Google Shape;628;p82"/>
          <p:cNvSpPr txBox="1"/>
          <p:nvPr>
            <p:ph idx="1" type="body"/>
          </p:nvPr>
        </p:nvSpPr>
        <p:spPr>
          <a:xfrm>
            <a:off x="551025" y="3941050"/>
            <a:ext cx="17541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Group Image – 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800px x 450px</a:t>
            </a:r>
            <a:endParaRPr sz="1200"/>
          </a:p>
        </p:txBody>
      </p:sp>
      <p:sp>
        <p:nvSpPr>
          <p:cNvPr id="629" name="Google Shape;629;p82"/>
          <p:cNvSpPr txBox="1"/>
          <p:nvPr>
            <p:ph idx="1" type="body"/>
          </p:nvPr>
        </p:nvSpPr>
        <p:spPr>
          <a:xfrm>
            <a:off x="4734600" y="3941050"/>
            <a:ext cx="19392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Enhanced Listing image – 800px x 450px</a:t>
            </a:r>
            <a:endParaRPr sz="1200"/>
          </a:p>
        </p:txBody>
      </p:sp>
      <p:sp>
        <p:nvSpPr>
          <p:cNvPr id="630" name="Google Shape;630;p82"/>
          <p:cNvSpPr txBox="1"/>
          <p:nvPr>
            <p:ph idx="1" type="body"/>
          </p:nvPr>
        </p:nvSpPr>
        <p:spPr>
          <a:xfrm>
            <a:off x="2651000" y="3941050"/>
            <a:ext cx="17988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Category Ad – 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728px x 90px</a:t>
            </a:r>
            <a:endParaRPr sz="1200"/>
          </a:p>
        </p:txBody>
      </p:sp>
      <p:sp>
        <p:nvSpPr>
          <p:cNvPr id="631" name="Google Shape;631;p82"/>
          <p:cNvSpPr txBox="1"/>
          <p:nvPr>
            <p:ph idx="1" type="body"/>
          </p:nvPr>
        </p:nvSpPr>
        <p:spPr>
          <a:xfrm>
            <a:off x="6635463" y="3941049"/>
            <a:ext cx="23454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Enhanced Listing video – 600px x 450px</a:t>
            </a:r>
            <a:endParaRPr sz="1200"/>
          </a:p>
        </p:txBody>
      </p:sp>
      <p:pic>
        <p:nvPicPr>
          <p:cNvPr id="632" name="Google Shape;63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Contests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Ballot </a:t>
            </a:r>
            <a:r>
              <a:rPr lang="en" sz="2800"/>
              <a:t>Package</a:t>
            </a:r>
            <a:endParaRPr sz="2800"/>
          </a:p>
        </p:txBody>
      </p:sp>
      <p:sp>
        <p:nvSpPr>
          <p:cNvPr id="641" name="Google Shape;641;p8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42" name="Google Shape;642;p83"/>
          <p:cNvGraphicFramePr/>
          <p:nvPr/>
        </p:nvGraphicFramePr>
        <p:xfrm>
          <a:off x="864725" y="99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 page, full-color ad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Takeover of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magazine.com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within the ballot voting page on every category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ballot for your products or services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Survey questions (3 max) on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for your business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products or services incorporated into the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sent 1x per week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 and/or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700" y="-50925"/>
            <a:ext cx="9259371" cy="520947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4"/>
          <p:cNvSpPr txBox="1"/>
          <p:nvPr>
            <p:ph type="title"/>
          </p:nvPr>
        </p:nvSpPr>
        <p:spPr>
          <a:xfrm>
            <a:off x="270000" y="1824850"/>
            <a:ext cx="860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For more information about how to package and price promotions, and even more about the sales process, visit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49" name="Google Shape;649;p84">
            <a:hlinkClick r:id="rId4"/>
          </p:cNvPr>
          <p:cNvSpPr/>
          <p:nvPr/>
        </p:nvSpPr>
        <p:spPr>
          <a:xfrm>
            <a:off x="2433188" y="2909900"/>
            <a:ext cx="4305600" cy="69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271463" rotWithShape="0" algn="bl" dir="5400000" dist="9525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lab.secondstreet.com</a:t>
            </a:r>
            <a:endParaRPr sz="35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0" name="Google Shape;650;p84"/>
          <p:cNvSpPr txBox="1"/>
          <p:nvPr/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Title Sponsorship (Limit 1)</a:t>
            </a:r>
            <a:endParaRPr sz="2800"/>
          </a:p>
        </p:txBody>
      </p:sp>
      <p:sp>
        <p:nvSpPr>
          <p:cNvPr id="389" name="Google Shape;389;p4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0" name="Google Shape;390;p48"/>
          <p:cNvGraphicFramePr/>
          <p:nvPr/>
        </p:nvGraphicFramePr>
        <p:xfrm>
          <a:off x="864725" y="92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Full-page promotional ad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Full-page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months contest is running] monthly premium full-color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9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week before the contest launches)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 per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1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$10,000 - $20,000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Supporting Sponsorship (5+)</a:t>
            </a:r>
            <a:endParaRPr sz="2800"/>
          </a:p>
        </p:txBody>
      </p:sp>
      <p:sp>
        <p:nvSpPr>
          <p:cNvPr id="396" name="Google Shape;396;p4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7" name="Google Shape;397;p49"/>
          <p:cNvGraphicFramePr/>
          <p:nvPr/>
        </p:nvGraphicFramePr>
        <p:xfrm>
          <a:off x="864725" y="133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16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1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¼ page promotional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¼ 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months contest is running] monthly full-color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3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$2,000 - $4,000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</a:t>
            </a:r>
            <a:r>
              <a:rPr lang="en" sz="2800"/>
              <a:t> Pick’Em Title Sponsorship (Limit 1)</a:t>
            </a:r>
            <a:endParaRPr sz="2800"/>
          </a:p>
        </p:txBody>
      </p:sp>
      <p:sp>
        <p:nvSpPr>
          <p:cNvPr id="403" name="Google Shape;403;p50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04" name="Google Shape;404;p50"/>
          <p:cNvGraphicFramePr/>
          <p:nvPr/>
        </p:nvGraphicFramePr>
        <p:xfrm>
          <a:off x="864725" y="92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2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Full-page promotional ad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Full-page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months contest is running] monthly premium full-color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9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week before the contest launches)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 per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1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$5,000 - $10,000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 </a:t>
            </a:r>
            <a:r>
              <a:rPr lang="en" sz="2800"/>
              <a:t>Pick’Em Supporting Sponsorship (5+)</a:t>
            </a:r>
            <a:endParaRPr sz="2800"/>
          </a:p>
        </p:txBody>
      </p:sp>
      <p:sp>
        <p:nvSpPr>
          <p:cNvPr id="410" name="Google Shape;410;p51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1" name="Google Shape;411;p51"/>
          <p:cNvGraphicFramePr/>
          <p:nvPr/>
        </p:nvGraphicFramePr>
        <p:xfrm>
          <a:off x="864725" y="133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16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1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¼ page promotional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¼ 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months contest is running] monthly full-color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3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Sponsored Sweepstakes</a:t>
            </a:r>
            <a:r>
              <a:rPr lang="en" sz="2800"/>
              <a:t> (Limit 1)</a:t>
            </a:r>
            <a:endParaRPr sz="2800"/>
          </a:p>
        </p:txBody>
      </p:sp>
      <p:sp>
        <p:nvSpPr>
          <p:cNvPr id="417" name="Google Shape;417;p52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8" name="Google Shape;418;p52"/>
          <p:cNvGraphicFramePr/>
          <p:nvPr/>
        </p:nvGraphicFramePr>
        <p:xfrm>
          <a:off x="864725" y="117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{BAD983D7-2CB7-45CF-AF56-16F3B961A2B2}</a:tableStyleId>
              </a:tblPr>
              <a:tblGrid>
                <a:gridCol w="7414525"/>
              </a:tblGrid>
              <a:tr h="39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Print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½ page promotional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½ page winner announcement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 per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9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0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ond Stre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