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12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Pay Your Rent of Mortgage for a Year Sweepstakes </a:t>
            </a:r>
            <a:r>
              <a:rPr lang="en"/>
              <a:t>- Magazine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93675" y="1737900"/>
            <a:ext cx="7350300" cy="8064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500">
                <a:solidFill>
                  <a:schemeClr val="dk1"/>
                </a:solidFill>
                <a:latin typeface="Oswald"/>
                <a:ea typeface="Oswald"/>
                <a:cs typeface="Oswald"/>
                <a:sym typeface="Oswald"/>
              </a:rPr>
              <a:t>Pay Your Rent or Mortgage for a Year Sweepstakes</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print and digital ads, a lead-generating sweepstakes, and an email campaign designed to drive the best results for your business! </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00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Rent or Mortgage for a Year Sweepstakes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50K run-of-site impressions (for your business)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25K run-of-site impressions to promote contest on magazine.com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Extra chance options offered: </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Watching a 30 second commercial video </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Opting-in to email database</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Answering custom lead-gen questions</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Sharing with friends via custom link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Full page Print Ad to run once per month (3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Half-page Print contest promotional ad to run once per month (3 times) </a:t>
            </a:r>
            <a:endParaRPr sz="1000">
              <a:solidFill>
                <a:schemeClr val="dk1"/>
              </a:solidFill>
              <a:latin typeface="Muli"/>
              <a:ea typeface="Muli"/>
              <a:cs typeface="Muli"/>
              <a:sym typeface="Muli"/>
            </a:endParaRPr>
          </a:p>
          <a:p>
            <a:pPr indent="-292100" lvl="0" marL="457200" marR="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a:t>
            </a:r>
            <a:r>
              <a:rPr b="1" lang="en" sz="1200">
                <a:solidFill>
                  <a:schemeClr val="dk1"/>
                </a:solidFill>
                <a:latin typeface="Muli"/>
                <a:ea typeface="Muli"/>
                <a:cs typeface="Muli"/>
                <a:sym typeface="Muli"/>
              </a:rPr>
              <a:t>:</a:t>
            </a:r>
            <a:r>
              <a:rPr lang="en" sz="1200">
                <a:solidFill>
                  <a:schemeClr val="dk1"/>
                </a:solidFill>
                <a:latin typeface="Muli"/>
                <a:ea typeface="Muli"/>
                <a:cs typeface="Muli"/>
                <a:sym typeface="Muli"/>
              </a:rPr>
              <a:t> </a:t>
            </a:r>
            <a:r>
              <a:rPr lang="en" sz="1200">
                <a:solidFill>
                  <a:schemeClr val="dk1"/>
                </a:solidFill>
                <a:latin typeface="Muli"/>
                <a:ea typeface="Muli"/>
                <a:cs typeface="Muli"/>
                <a:sym typeface="Muli"/>
              </a:rPr>
              <a:t>Rent or Mortgage for </a:t>
            </a:r>
            <a:r>
              <a:rPr lang="en" sz="1200">
                <a:solidFill>
                  <a:schemeClr val="dk1"/>
                </a:solidFill>
                <a:latin typeface="Muli"/>
                <a:ea typeface="Muli"/>
                <a:cs typeface="Muli"/>
                <a:sym typeface="Muli"/>
              </a:rPr>
              <a:t>a Year valued at up to $10,000</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a:t>
            </a:r>
            <a:r>
              <a:rPr lang="en" sz="1200">
                <a:solidFill>
                  <a:schemeClr val="dk1"/>
                </a:solidFill>
                <a:latin typeface="Muli"/>
                <a:ea typeface="Muli"/>
                <a:cs typeface="Muli"/>
                <a:sym typeface="Muli"/>
              </a:rPr>
              <a:t>: Three Month time frame goes here</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$10,000 (small market) $25,000 (mid-size market), $50,000 (large market)</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www.magazineurl.com</a:t>
            </a:r>
            <a:endParaRPr sz="1200">
              <a:latin typeface="Muli"/>
              <a:ea typeface="Muli"/>
              <a:cs typeface="Muli"/>
              <a:sym typeface="Muli"/>
            </a:endParaRPr>
          </a:p>
        </p:txBody>
      </p:sp>
      <p:grpSp>
        <p:nvGrpSpPr>
          <p:cNvPr id="62" name="Google Shape;62;p14"/>
          <p:cNvGrpSpPr/>
          <p:nvPr/>
        </p:nvGrpSpPr>
        <p:grpSpPr>
          <a:xfrm>
            <a:off x="227300" y="204950"/>
            <a:ext cx="7310298" cy="1443325"/>
            <a:chOff x="227250" y="204950"/>
            <a:chExt cx="7310298" cy="1443325"/>
          </a:xfrm>
        </p:grpSpPr>
        <p:pic>
          <p:nvPicPr>
            <p:cNvPr id="63" name="Google Shape;63;p14"/>
            <p:cNvPicPr preferRelativeResize="0"/>
            <p:nvPr/>
          </p:nvPicPr>
          <p:blipFill rotWithShape="1">
            <a:blip r:embed="rId3">
              <a:alphaModFix/>
            </a:blip>
            <a:srcRect b="13412" l="0" r="0" t="0"/>
            <a:stretch/>
          </p:blipFill>
          <p:spPr>
            <a:xfrm>
              <a:off x="227250" y="204950"/>
              <a:ext cx="5538227" cy="1443325"/>
            </a:xfrm>
            <a:prstGeom prst="rect">
              <a:avLst/>
            </a:prstGeom>
            <a:noFill/>
            <a:ln>
              <a:noFill/>
            </a:ln>
          </p:spPr>
        </p:pic>
        <p:pic>
          <p:nvPicPr>
            <p:cNvPr id="64" name="Google Shape;64;p14"/>
            <p:cNvPicPr preferRelativeResize="0"/>
            <p:nvPr/>
          </p:nvPicPr>
          <p:blipFill rotWithShape="1">
            <a:blip r:embed="rId3">
              <a:alphaModFix/>
            </a:blip>
            <a:srcRect b="13412" l="-1924" r="65120" t="0"/>
            <a:stretch/>
          </p:blipFill>
          <p:spPr>
            <a:xfrm>
              <a:off x="5667600" y="204950"/>
              <a:ext cx="1869948" cy="1443325"/>
            </a:xfrm>
            <a:prstGeom prst="rect">
              <a:avLst/>
            </a:prstGeom>
            <a:noFill/>
            <a:ln>
              <a:noFill/>
            </a:ln>
          </p:spPr>
        </p:pic>
      </p:grpSp>
      <p:sp>
        <p:nvSpPr>
          <p:cNvPr id="65" name="Google Shape;65;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Magazine</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