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47a458cf82_0_1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7a458cf8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bbdd03676_0_2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bbdd03676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216050"/>
            <a:ext cx="7242600" cy="7696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Hometown Heroes</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12 </a:t>
            </a:r>
            <a:r>
              <a:rPr b="1" lang="en" sz="2000">
                <a:latin typeface="Oswald"/>
                <a:ea typeface="Oswald"/>
                <a:cs typeface="Oswald"/>
                <a:sym typeface="Oswald"/>
              </a:rPr>
              <a:t>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ADVERTISERS TO TARGET</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Automotive</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Financial</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Education</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Healthcare</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Real Estate</a:t>
            </a:r>
            <a:endParaRPr sz="1600">
              <a:latin typeface="Muli"/>
              <a:ea typeface="Muli"/>
              <a:cs typeface="Muli"/>
              <a:sym typeface="Muli"/>
            </a:endParaRPr>
          </a:p>
          <a:p>
            <a:pPr indent="0" lvl="0" marL="0" rtl="0" algn="l">
              <a:lnSpc>
                <a:spcPct val="115000"/>
              </a:lnSpc>
              <a:spcBef>
                <a:spcPts val="0"/>
              </a:spcBef>
              <a:spcAft>
                <a:spcPts val="0"/>
              </a:spcAft>
              <a:buNone/>
            </a:pPr>
            <a:r>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BEST PRACTICE</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Present hometown heroes with representatives from the media company and sponsor. This is great content for an article online, in print, on-air, and social posts.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HOW TO EXECUTE</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Two-phase ballot where the public nominates a hero each month. All nominations then move to voting round where the public votes for the winner (Two weeks of nominations and two weeks of voting).</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0" lvl="0" marL="0" rtl="0" algn="ctr">
              <a:spcBef>
                <a:spcPts val="0"/>
              </a:spcBef>
              <a:spcAft>
                <a:spcPts val="0"/>
              </a:spcAft>
              <a:buNone/>
            </a:pPr>
            <a:r>
              <a:t/>
            </a:r>
            <a:endParaRPr sz="1600"/>
          </a:p>
        </p:txBody>
      </p:sp>
      <p:pic>
        <p:nvPicPr>
          <p:cNvPr id="62" name="Google Shape;62;p14"/>
          <p:cNvPicPr preferRelativeResize="0"/>
          <p:nvPr/>
        </p:nvPicPr>
        <p:blipFill rotWithShape="1">
          <a:blip r:embed="rId3">
            <a:alphaModFix/>
          </a:blip>
          <a:srcRect b="31861" l="0" r="0" t="0"/>
          <a:stretch/>
        </p:blipFill>
        <p:spPr>
          <a:xfrm>
            <a:off x="208650" y="274825"/>
            <a:ext cx="7355103" cy="178484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b="31861" l="0" r="0" t="0"/>
          <a:stretch/>
        </p:blipFill>
        <p:spPr>
          <a:xfrm>
            <a:off x="208650" y="274825"/>
            <a:ext cx="7355103" cy="1784849"/>
          </a:xfrm>
          <a:prstGeom prst="rect">
            <a:avLst/>
          </a:prstGeom>
          <a:noFill/>
          <a:ln>
            <a:noFill/>
          </a:ln>
        </p:spPr>
      </p:pic>
      <p:sp>
        <p:nvSpPr>
          <p:cNvPr id="68" name="Google Shape;68;p15"/>
          <p:cNvSpPr txBox="1"/>
          <p:nvPr/>
        </p:nvSpPr>
        <p:spPr>
          <a:xfrm>
            <a:off x="221325" y="2144550"/>
            <a:ext cx="7295100" cy="76749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Hometown Heroes</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a:t>
            </a:r>
            <a:r>
              <a:rPr b="1" lang="en" sz="2000">
                <a:solidFill>
                  <a:schemeClr val="dk1"/>
                </a:solidFill>
                <a:latin typeface="Oswald"/>
                <a:ea typeface="Oswald"/>
                <a:cs typeface="Oswald"/>
                <a:sym typeface="Oswald"/>
              </a:rPr>
              <a:t>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a:t>
            </a:r>
            <a:r>
              <a:rPr lang="en" sz="1100">
                <a:solidFill>
                  <a:schemeClr val="dk1"/>
                </a:solidFill>
                <a:latin typeface="Muli"/>
                <a:ea typeface="Muli"/>
                <a:cs typeface="Muli"/>
                <a:sym typeface="Muli"/>
              </a:rPr>
              <a:t>e the exclusive sponsor of this 12-Month Hometown Heroes campaign. Each month we will take nominations and then vote on a hometown hero.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Hometown Hero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tv.com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40x :30 on-air commercials weekly (M-F 6a-7p)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12 mentions in midday news, 1 per week (call for entries, winner announcement)</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Audio/Video ID in :15 promotional spots, Mon-Fri, 5a-5p (minimum 15/week)</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12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Heroes Valued at $XXX Per Month for 12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12 months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www.tv.com</a:t>
            </a:r>
            <a:endParaRPr sz="1200">
              <a:latin typeface="Muli"/>
              <a:ea typeface="Muli"/>
              <a:cs typeface="Muli"/>
              <a:sym typeface="Muli"/>
            </a:endParaRPr>
          </a:p>
        </p:txBody>
      </p:sp>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TV</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