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3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“Save My Lawn” Makeover Photo Contest</a:t>
            </a:r>
            <a:r>
              <a:rPr lang="en"/>
              <a:t> - Radio</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29175" y="1456525"/>
            <a:ext cx="7365000" cy="86019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“Save My Lawn”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on-air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Save My Lawn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radiostation.com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rradiostation.com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Minim</a:t>
            </a:r>
            <a:r>
              <a:rPr lang="en" sz="1000">
                <a:solidFill>
                  <a:schemeClr val="dk1"/>
                </a:solidFill>
                <a:latin typeface="Muli"/>
                <a:ea typeface="Muli"/>
                <a:cs typeface="Muli"/>
                <a:sym typeface="Muli"/>
              </a:rPr>
              <a:t>um of 50x :30 promot</a:t>
            </a:r>
            <a:r>
              <a:rPr lang="en" sz="1000">
                <a:solidFill>
                  <a:schemeClr val="dk1"/>
                </a:solidFill>
                <a:latin typeface="Muli"/>
                <a:ea typeface="Muli"/>
                <a:cs typeface="Muli"/>
                <a:sym typeface="Muli"/>
              </a:rPr>
              <a:t>ional spots weekly (M-F 6a-7p, Sa-Su 8a-4p)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Minimum of 75x :30 streaming promo spots weekly (M-F 6a-7p, Sa-Su 8a-4p)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35x :30 on-air commercials weekly (M-F 6a-7p)</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Lawn Makeover valued at up to </a:t>
            </a:r>
            <a:r>
              <a:rPr lang="en" sz="1200">
                <a:solidFill>
                  <a:schemeClr val="dk1"/>
                </a:solidFill>
                <a:latin typeface="Muli"/>
                <a:ea typeface="Muli"/>
                <a:cs typeface="Muli"/>
                <a:sym typeface="Muli"/>
              </a:rPr>
              <a:t>$10,000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39042"/>
          <a:stretch/>
        </p:blipFill>
        <p:spPr>
          <a:xfrm>
            <a:off x="229163" y="291250"/>
            <a:ext cx="7271176" cy="116527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Radio</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