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embeddedFontLst>
    <p:embeddedFont>
      <p:font typeface="Oswald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621924A-9280-48A7-A166-EECBBC6748C1}">
  <a:tblStyle styleId="{4621924A-9280-48A7-A166-EECBBC6748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swald-regular.fntdata"/><Relationship Id="rId47" Type="http://schemas.openxmlformats.org/officeDocument/2006/relationships/slide" Target="slides/slide41.xml"/><Relationship Id="rId49" Type="http://schemas.openxmlformats.org/officeDocument/2006/relationships/font" Target="fonts/Oswa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6456dc2c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6456dc2c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6456dc2c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6456dc2c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6456dc2c4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6456dc2c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56456dc2c4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56456dc2c4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6456dc2c4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56456dc2c4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6456dc2c4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6456dc2c4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6456dc2c4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56456dc2c4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6456dc2c4_0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6456dc2c4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6456dc2c4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6456dc2c4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56456dc2c4_0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56456dc2c4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56456dc2c4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56456dc2c4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6456dc2c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6456dc2c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56456dc2c4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56456dc2c4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56456dc2c4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56456dc2c4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6456dc2c4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56456dc2c4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56456dc2c4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56456dc2c4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56456dc2c4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56456dc2c4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6456dc2c4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56456dc2c4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56456dc2c4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56456dc2c4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56456dc2c4_0_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56456dc2c4_0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6456dc2c4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56456dc2c4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6456dc2c4_0_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6456dc2c4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6456dc2c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6456dc2c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6456dc2c4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56456dc2c4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6456dc2c4_0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56456dc2c4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56456dc2c4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56456dc2c4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56456dc2c4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56456dc2c4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6456dc2c4_0_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56456dc2c4_0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56456dc2c4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56456dc2c4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56456dc2c4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56456dc2c4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56456dc2c4_0_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56456dc2c4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56456dc2c4_0_7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56456dc2c4_0_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56456dc2c4_0_7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56456dc2c4_0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6456dc2c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6456dc2c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56456dc2c4_0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56456dc2c4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6456dc2c4_0_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6456dc2c4_0_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6456dc2c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6456dc2c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6456dc2c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56456dc2c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6456dc2c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6456dc2c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6456dc2c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6456dc2c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6456dc2c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56456dc2c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1.png"/><Relationship Id="rId6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2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21.png"/><Relationship Id="rId6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1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27.png"/><Relationship Id="rId6" Type="http://schemas.openxmlformats.org/officeDocument/2006/relationships/image" Target="../media/image11.png"/><Relationship Id="rId7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Logo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750" y="1896218"/>
            <a:ext cx="5994499" cy="9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. Title, Sub-header, &amp; Body (1)">
  <p:cSld name="TITLE_2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. Title &amp; Body (2)">
  <p:cSld name="TITLE_2_1_1_2_1">
    <p:bg>
      <p:bgPr>
        <a:solidFill>
          <a:srgbClr val="FFFFFF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pic>
        <p:nvPicPr>
          <p:cNvPr id="54" name="Google Shape;5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78626" y="1188325"/>
            <a:ext cx="52248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. Title, Sub-header, &amp; Body (2)">
  <p:cSld name="TITLE_2_1_1_2_1_1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59" name="Google Shape;59;p13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78626" y="1188325"/>
            <a:ext cx="52248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62" name="Google Shape;6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. Title &amp; Body (2) + Laptop">
  <p:cSld name="TITLE_2_1_1_2_1_1_1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66" name="Google Shape;66;p14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78628" y="1188325"/>
            <a:ext cx="30171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4"/>
          <p:cNvGrpSpPr/>
          <p:nvPr/>
        </p:nvGrpSpPr>
        <p:grpSpPr>
          <a:xfrm>
            <a:off x="2013100" y="688670"/>
            <a:ext cx="8170776" cy="4723731"/>
            <a:chOff x="2013100" y="688670"/>
            <a:chExt cx="8170776" cy="4723731"/>
          </a:xfrm>
        </p:grpSpPr>
        <p:pic>
          <p:nvPicPr>
            <p:cNvPr id="71" name="Google Shape;71;p14"/>
            <p:cNvPicPr preferRelativeResize="0"/>
            <p:nvPr/>
          </p:nvPicPr>
          <p:blipFill>
            <a:blip r:embed="rId4">
              <a:alphaModFix amt="38000"/>
            </a:blip>
            <a:stretch>
              <a:fillRect/>
            </a:stretch>
          </p:blipFill>
          <p:spPr>
            <a:xfrm>
              <a:off x="2013100" y="4554300"/>
              <a:ext cx="8170776" cy="858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" name="Google Shape;72;p14"/>
            <p:cNvGrpSpPr/>
            <p:nvPr/>
          </p:nvGrpSpPr>
          <p:grpSpPr>
            <a:xfrm>
              <a:off x="2624656" y="688670"/>
              <a:ext cx="6883519" cy="4199352"/>
              <a:chOff x="3846138" y="1313375"/>
              <a:chExt cx="5165480" cy="3151247"/>
            </a:xfrm>
          </p:grpSpPr>
          <p:pic>
            <p:nvPicPr>
              <p:cNvPr id="73" name="Google Shape;73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6138" y="1313375"/>
                <a:ext cx="5165480" cy="31512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" name="Google Shape;74;p14"/>
              <p:cNvSpPr/>
              <p:nvPr/>
            </p:nvSpPr>
            <p:spPr>
              <a:xfrm>
                <a:off x="4345200" y="1473320"/>
                <a:ext cx="4183500" cy="26475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. Title &amp; Body (2) + Mobile">
  <p:cSld name="TITLE_2_1_1_2_1_1_1_1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78" name="Google Shape;78;p15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78626" y="1188325"/>
            <a:ext cx="53616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072130" y="4694865"/>
            <a:ext cx="3064427" cy="6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8625" y="607450"/>
            <a:ext cx="2344675" cy="429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. Title &amp; Body (2) + Tablet">
  <p:cSld name="TITLE_2_1_1_2_1_1_1_1_1"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87" name="Google Shape;87;p16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78626" y="1188325"/>
            <a:ext cx="51906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072130" y="4694865"/>
            <a:ext cx="3064427" cy="6937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6"/>
          <p:cNvGrpSpPr/>
          <p:nvPr/>
        </p:nvGrpSpPr>
        <p:grpSpPr>
          <a:xfrm>
            <a:off x="4891850" y="580300"/>
            <a:ext cx="4117476" cy="4796875"/>
            <a:chOff x="4891850" y="580300"/>
            <a:chExt cx="4117476" cy="4796875"/>
          </a:xfrm>
        </p:grpSpPr>
        <p:pic>
          <p:nvPicPr>
            <p:cNvPr id="93" name="Google Shape;93;p16"/>
            <p:cNvPicPr preferRelativeResize="0"/>
            <p:nvPr/>
          </p:nvPicPr>
          <p:blipFill>
            <a:blip r:embed="rId4">
              <a:alphaModFix amt="52000"/>
            </a:blip>
            <a:stretch>
              <a:fillRect/>
            </a:stretch>
          </p:blipFill>
          <p:spPr>
            <a:xfrm>
              <a:off x="4891850" y="4616375"/>
              <a:ext cx="4117476" cy="760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94;p16"/>
            <p:cNvGrpSpPr/>
            <p:nvPr/>
          </p:nvGrpSpPr>
          <p:grpSpPr>
            <a:xfrm>
              <a:off x="5355447" y="580300"/>
              <a:ext cx="3190340" cy="4390044"/>
              <a:chOff x="5731404" y="1065769"/>
              <a:chExt cx="2600114" cy="3577285"/>
            </a:xfrm>
          </p:grpSpPr>
          <p:sp>
            <p:nvSpPr>
              <p:cNvPr id="95" name="Google Shape;95;p16"/>
              <p:cNvSpPr/>
              <p:nvPr/>
            </p:nvSpPr>
            <p:spPr>
              <a:xfrm>
                <a:off x="5830650" y="1260225"/>
                <a:ext cx="2405100" cy="31740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6" name="Google Shape;96;p16"/>
              <p:cNvGrpSpPr/>
              <p:nvPr/>
            </p:nvGrpSpPr>
            <p:grpSpPr>
              <a:xfrm>
                <a:off x="5731404" y="1065769"/>
                <a:ext cx="2600114" cy="3577285"/>
                <a:chOff x="5766924" y="1122725"/>
                <a:chExt cx="2528802" cy="3479172"/>
              </a:xfrm>
            </p:grpSpPr>
            <p:pic>
              <p:nvPicPr>
                <p:cNvPr id="97" name="Google Shape;97;p1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766924" y="1122725"/>
                  <a:ext cx="2528802" cy="3479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8" name="Google Shape;98;p16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6610450" y="4401850"/>
                  <a:ext cx="887850" cy="142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. Title &amp; Body (2) + Multiple Phones">
  <p:cSld name="TITLE_2_1_1_2_1_1_1_1_1_1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102" name="Google Shape;102;p17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78627" y="1188325"/>
            <a:ext cx="37419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5276187" y="4621916"/>
            <a:ext cx="2245638" cy="5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7066525" y="4584495"/>
            <a:ext cx="2191962" cy="49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523384" y="4584495"/>
            <a:ext cx="2191962" cy="4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988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937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6586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. Title, Sub-header, &amp; Body (3)">
  <p:cSld name="TITLE_2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18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78627" y="1188325"/>
            <a:ext cx="45147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. Title &amp; Body (3) + Laptop Screenshot">
  <p:cSld name="TITLE_2_1_1_1_2_1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2" name="Google Shape;122;p19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78628" y="1188325"/>
            <a:ext cx="30606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25" name="Google Shape;125;p19"/>
          <p:cNvGrpSpPr/>
          <p:nvPr/>
        </p:nvGrpSpPr>
        <p:grpSpPr>
          <a:xfrm>
            <a:off x="2013100" y="688670"/>
            <a:ext cx="8170776" cy="4723731"/>
            <a:chOff x="2013100" y="688670"/>
            <a:chExt cx="8170776" cy="4723731"/>
          </a:xfrm>
        </p:grpSpPr>
        <p:pic>
          <p:nvPicPr>
            <p:cNvPr id="126" name="Google Shape;126;p19"/>
            <p:cNvPicPr preferRelativeResize="0"/>
            <p:nvPr/>
          </p:nvPicPr>
          <p:blipFill>
            <a:blip r:embed="rId4">
              <a:alphaModFix amt="76000"/>
            </a:blip>
            <a:stretch>
              <a:fillRect/>
            </a:stretch>
          </p:blipFill>
          <p:spPr>
            <a:xfrm>
              <a:off x="2013100" y="4554300"/>
              <a:ext cx="8170776" cy="858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7" name="Google Shape;127;p19"/>
            <p:cNvGrpSpPr/>
            <p:nvPr/>
          </p:nvGrpSpPr>
          <p:grpSpPr>
            <a:xfrm>
              <a:off x="2624656" y="688670"/>
              <a:ext cx="6883519" cy="4199352"/>
              <a:chOff x="3846138" y="1313375"/>
              <a:chExt cx="5165480" cy="3151247"/>
            </a:xfrm>
          </p:grpSpPr>
          <p:pic>
            <p:nvPicPr>
              <p:cNvPr id="128" name="Google Shape;128;p1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6138" y="1313375"/>
                <a:ext cx="5165480" cy="31512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9" name="Google Shape;129;p19"/>
              <p:cNvSpPr/>
              <p:nvPr/>
            </p:nvSpPr>
            <p:spPr>
              <a:xfrm>
                <a:off x="4345200" y="1473320"/>
                <a:ext cx="4183500" cy="26475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. Title &amp; Body (3) + Mobile Screenshot">
  <p:cSld name="TITLE_2_1_1_1_2_1_1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p20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78626" y="1188325"/>
            <a:ext cx="5430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625" y="607450"/>
            <a:ext cx="2344675" cy="429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Main Title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985" y="1457925"/>
            <a:ext cx="6333025" cy="10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type="title"/>
          </p:nvPr>
        </p:nvSpPr>
        <p:spPr>
          <a:xfrm>
            <a:off x="1799675" y="2301674"/>
            <a:ext cx="58995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43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. Title &amp; Body (3) + Tablet Screenshot ">
  <p:cSld name="TITLE_2_1_1_1_2_1_1_3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2" name="Google Shape;142;p21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78626" y="1188325"/>
            <a:ext cx="5199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45" name="Google Shape;145;p21"/>
          <p:cNvGrpSpPr/>
          <p:nvPr/>
        </p:nvGrpSpPr>
        <p:grpSpPr>
          <a:xfrm>
            <a:off x="4891850" y="580300"/>
            <a:ext cx="4117476" cy="4796875"/>
            <a:chOff x="4891850" y="580300"/>
            <a:chExt cx="4117476" cy="4796875"/>
          </a:xfrm>
        </p:grpSpPr>
        <p:pic>
          <p:nvPicPr>
            <p:cNvPr id="146" name="Google Shape;146;p21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4891850" y="4616375"/>
              <a:ext cx="4117476" cy="760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21"/>
            <p:cNvGrpSpPr/>
            <p:nvPr/>
          </p:nvGrpSpPr>
          <p:grpSpPr>
            <a:xfrm>
              <a:off x="5355447" y="580300"/>
              <a:ext cx="3190340" cy="4390044"/>
              <a:chOff x="5731404" y="1065769"/>
              <a:chExt cx="2600114" cy="3577285"/>
            </a:xfrm>
          </p:grpSpPr>
          <p:sp>
            <p:nvSpPr>
              <p:cNvPr id="148" name="Google Shape;148;p21"/>
              <p:cNvSpPr/>
              <p:nvPr/>
            </p:nvSpPr>
            <p:spPr>
              <a:xfrm>
                <a:off x="5830650" y="1260225"/>
                <a:ext cx="2405100" cy="31740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9" name="Google Shape;149;p21"/>
              <p:cNvGrpSpPr/>
              <p:nvPr/>
            </p:nvGrpSpPr>
            <p:grpSpPr>
              <a:xfrm>
                <a:off x="5731404" y="1065769"/>
                <a:ext cx="2600114" cy="3577285"/>
                <a:chOff x="5766924" y="1122725"/>
                <a:chExt cx="2528802" cy="3479172"/>
              </a:xfrm>
            </p:grpSpPr>
            <p:pic>
              <p:nvPicPr>
                <p:cNvPr id="150" name="Google Shape;150;p21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766924" y="1122725"/>
                  <a:ext cx="2528802" cy="3479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1" name="Google Shape;151;p21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6610450" y="4401850"/>
                  <a:ext cx="887850" cy="142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. Title &amp; Body (3) + Multiple Phones">
  <p:cSld name="TITLE_2_1_1_1_2_1_1_3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22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78627" y="1188325"/>
            <a:ext cx="3651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59" name="Google Shape;159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464136" y="4584495"/>
            <a:ext cx="2191962" cy="4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145523" y="4584495"/>
            <a:ext cx="2191962" cy="49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276187" y="4608683"/>
            <a:ext cx="2245638" cy="5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988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937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6586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. Title, Sub-header &amp; Body (3) ">
  <p:cSld name="TITLE_2_1_1_1_2_1_1_3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3"/>
          <p:cNvGrpSpPr/>
          <p:nvPr/>
        </p:nvGrpSpPr>
        <p:grpSpPr>
          <a:xfrm>
            <a:off x="0" y="7900"/>
            <a:ext cx="9144000" cy="1046475"/>
            <a:chOff x="0" y="7900"/>
            <a:chExt cx="9144000" cy="1046475"/>
          </a:xfrm>
        </p:grpSpPr>
        <p:pic>
          <p:nvPicPr>
            <p:cNvPr id="167" name="Google Shape;167;p23"/>
            <p:cNvPicPr preferRelativeResize="0"/>
            <p:nvPr/>
          </p:nvPicPr>
          <p:blipFill rotWithShape="1">
            <a:blip r:embed="rId3">
              <a:alphaModFix/>
            </a:blip>
            <a:srcRect b="956" l="1206" r="745" t="-6042"/>
            <a:stretch/>
          </p:blipFill>
          <p:spPr>
            <a:xfrm rot="10800000">
              <a:off x="9876" y="69925"/>
              <a:ext cx="9134124" cy="98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3"/>
            <p:cNvSpPr/>
            <p:nvPr/>
          </p:nvSpPr>
          <p:spPr>
            <a:xfrm>
              <a:off x="0" y="7900"/>
              <a:ext cx="9144000" cy="306600"/>
            </a:xfrm>
            <a:prstGeom prst="rect">
              <a:avLst/>
            </a:prstGeom>
            <a:solidFill>
              <a:srgbClr val="104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9" name="Google Shape;169;p23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1" name="Google Shape;171;p23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212598" y="1188325"/>
            <a:ext cx="49299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. Title (2) + 1 Big Stat">
  <p:cSld name="TITLE_2_1_1_2_1_1_1_1_1_2"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177" name="Google Shape;177;p24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8" name="Google Shape;178;p24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 txBox="1"/>
          <p:nvPr>
            <p:ph idx="4" type="title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2" name="Google Shape;182;p24"/>
          <p:cNvSpPr txBox="1"/>
          <p:nvPr>
            <p:ph idx="5" type="title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. Title (2) + 2 Big Stats">
  <p:cSld name="TITLE_2_1_1_2_1_1_1_1_1_2_1">
    <p:bg>
      <p:bgPr>
        <a:solidFill>
          <a:srgbClr val="FFFFF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186" name="Google Shape;186;p25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7" name="Google Shape;187;p25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/>
          <p:nvPr/>
        </p:nvSpPr>
        <p:spPr>
          <a:xfrm>
            <a:off x="1672626" y="2680507"/>
            <a:ext cx="1736164" cy="1663013"/>
          </a:xfrm>
          <a:prstGeom prst="ellipse">
            <a:avLst/>
          </a:prstGeom>
          <a:solidFill>
            <a:srgbClr val="81C347"/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 txBox="1"/>
          <p:nvPr>
            <p:ph idx="4" type="title"/>
          </p:nvPr>
        </p:nvSpPr>
        <p:spPr>
          <a:xfrm>
            <a:off x="1672625" y="3130392"/>
            <a:ext cx="1736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1" name="Google Shape;191;p25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3" name="Google Shape;193;p25"/>
          <p:cNvSpPr txBox="1"/>
          <p:nvPr>
            <p:ph idx="6" type="title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. Title (1) + 1 Big Stat">
  <p:cSld name="TITLE_2_1_1_1_2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97" name="Google Shape;197;p26"/>
          <p:cNvPicPr preferRelativeResize="0"/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9" name="Google Shape;199;p26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0" name="Google Shape;200;p26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"/>
          <p:cNvSpPr txBox="1"/>
          <p:nvPr>
            <p:ph idx="4" type="title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2" name="Google Shape;202;p26"/>
          <p:cNvSpPr txBox="1"/>
          <p:nvPr>
            <p:ph idx="5" type="title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. Title (1) + 2 Big Stats">
  <p:cSld name="TITLE_2_1_1_1_2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06" name="Google Shape;206;p27"/>
          <p:cNvPicPr preferRelativeResize="0"/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8" name="Google Shape;208;p27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9" name="Google Shape;209;p27"/>
          <p:cNvSpPr/>
          <p:nvPr/>
        </p:nvSpPr>
        <p:spPr>
          <a:xfrm>
            <a:off x="1672626" y="2680507"/>
            <a:ext cx="1736100" cy="1662900"/>
          </a:xfrm>
          <a:prstGeom prst="ellipse">
            <a:avLst/>
          </a:prstGeom>
          <a:solidFill>
            <a:srgbClr val="81C347"/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 txBox="1"/>
          <p:nvPr>
            <p:ph idx="4" type="title"/>
          </p:nvPr>
        </p:nvSpPr>
        <p:spPr>
          <a:xfrm>
            <a:off x="1672625" y="3130392"/>
            <a:ext cx="1736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1" name="Google Shape;211;p27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"/>
          <p:cNvSpPr txBox="1"/>
          <p:nvPr>
            <p:ph idx="5" type="title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3" name="Google Shape;213;p27"/>
          <p:cNvSpPr txBox="1"/>
          <p:nvPr>
            <p:ph idx="6" type="title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. Big Quote (1)">
  <p:cSld name="TITLE_2_1_1_2_1_1_1_1_1_2_2">
    <p:bg>
      <p:bgPr>
        <a:solidFill>
          <a:srgbClr val="FFFFF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/>
          <p:nvPr/>
        </p:nvSpPr>
        <p:spPr>
          <a:xfrm>
            <a:off x="4914555" y="2556414"/>
            <a:ext cx="1180500" cy="1180500"/>
          </a:xfrm>
          <a:prstGeom prst="ellipse">
            <a:avLst/>
          </a:prstGeom>
          <a:noFill/>
          <a:ln cap="flat" cmpd="sng" w="9525">
            <a:solidFill>
              <a:srgbClr val="104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 amt="34000"/>
          </a:blip>
          <a:srcRect b="0" l="0" r="0" t="0"/>
          <a:stretch/>
        </p:blipFill>
        <p:spPr>
          <a:xfrm>
            <a:off x="2498500" y="35849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4">
            <a:alphaModFix amt="28000"/>
          </a:blip>
          <a:srcRect b="23122" l="0" r="0" t="23117"/>
          <a:stretch/>
        </p:blipFill>
        <p:spPr>
          <a:xfrm>
            <a:off x="2969941" y="1160622"/>
            <a:ext cx="3125245" cy="23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050" y="26209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>
            <p:ph idx="1" type="subTitle"/>
          </p:nvPr>
        </p:nvSpPr>
        <p:spPr>
          <a:xfrm>
            <a:off x="3174926" y="2807500"/>
            <a:ext cx="1845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/>
        </p:txBody>
      </p:sp>
      <p:sp>
        <p:nvSpPr>
          <p:cNvPr id="222" name="Google Shape;222;p28"/>
          <p:cNvSpPr txBox="1"/>
          <p:nvPr>
            <p:ph idx="2" type="subTitle"/>
          </p:nvPr>
        </p:nvSpPr>
        <p:spPr>
          <a:xfrm>
            <a:off x="2716275" y="1403250"/>
            <a:ext cx="3828900" cy="1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23" name="Google Shape;223;p28"/>
          <p:cNvSpPr txBox="1"/>
          <p:nvPr>
            <p:ph idx="3" type="subTitle"/>
          </p:nvPr>
        </p:nvSpPr>
        <p:spPr>
          <a:xfrm>
            <a:off x="3163449" y="3110525"/>
            <a:ext cx="1845000" cy="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. Big Quote (2)">
  <p:cSld name="TITLE_2_1_1_2_1_1_1_1_1_2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4914555" y="2556414"/>
            <a:ext cx="1180500" cy="1180500"/>
          </a:xfrm>
          <a:prstGeom prst="ellipse">
            <a:avLst/>
          </a:prstGeom>
          <a:noFill/>
          <a:ln cap="flat" cmpd="sng" w="9525">
            <a:solidFill>
              <a:srgbClr val="104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29"/>
          <p:cNvPicPr preferRelativeResize="0"/>
          <p:nvPr/>
        </p:nvPicPr>
        <p:blipFill rotWithShape="1">
          <a:blip r:embed="rId3">
            <a:alphaModFix amt="34000"/>
          </a:blip>
          <a:srcRect b="0" l="0" r="0" t="0"/>
          <a:stretch/>
        </p:blipFill>
        <p:spPr>
          <a:xfrm>
            <a:off x="2498500" y="35849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4">
            <a:alphaModFix amt="12000"/>
          </a:blip>
          <a:srcRect b="23122" l="0" r="0" t="23117"/>
          <a:stretch/>
        </p:blipFill>
        <p:spPr>
          <a:xfrm>
            <a:off x="2877375" y="1141408"/>
            <a:ext cx="3310376" cy="24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050" y="26209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/>
          <p:nvPr>
            <p:ph idx="1" type="subTitle"/>
          </p:nvPr>
        </p:nvSpPr>
        <p:spPr>
          <a:xfrm>
            <a:off x="3174925" y="2807500"/>
            <a:ext cx="17397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0" name="Google Shape;230;p29"/>
          <p:cNvSpPr txBox="1"/>
          <p:nvPr>
            <p:ph idx="2" type="subTitle"/>
          </p:nvPr>
        </p:nvSpPr>
        <p:spPr>
          <a:xfrm>
            <a:off x="2716275" y="1403250"/>
            <a:ext cx="3828900" cy="1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1" name="Google Shape;231;p29"/>
          <p:cNvSpPr txBox="1"/>
          <p:nvPr>
            <p:ph idx="3" type="subTitle"/>
          </p:nvPr>
        </p:nvSpPr>
        <p:spPr>
          <a:xfrm>
            <a:off x="3163449" y="3110525"/>
            <a:ext cx="1739700" cy="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/>
        </p:txBody>
      </p:sp>
      <p:pic>
        <p:nvPicPr>
          <p:cNvPr id="232" name="Google Shape;23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. Title &amp; Body (1) - Supporting Quote">
  <p:cSld name="TITLE_2_1_1_1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36" name="Google Shape;236;p30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8" name="Google Shape;238;p30"/>
          <p:cNvSpPr txBox="1"/>
          <p:nvPr>
            <p:ph idx="1" type="body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 amt="34000"/>
          </a:blip>
          <a:srcRect b="0" l="0" r="0" t="0"/>
          <a:stretch/>
        </p:blipFill>
        <p:spPr>
          <a:xfrm>
            <a:off x="4708300" y="37373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 amt="12000"/>
          </a:blip>
          <a:srcRect b="23122" l="0" r="0" t="23117"/>
          <a:stretch/>
        </p:blipFill>
        <p:spPr>
          <a:xfrm>
            <a:off x="5087175" y="1293808"/>
            <a:ext cx="3310376" cy="24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8850" y="27733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/>
          <p:nvPr>
            <p:ph idx="3" type="subTitle"/>
          </p:nvPr>
        </p:nvSpPr>
        <p:spPr>
          <a:xfrm>
            <a:off x="5384719" y="2959900"/>
            <a:ext cx="16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3" name="Google Shape;243;p30"/>
          <p:cNvSpPr/>
          <p:nvPr/>
        </p:nvSpPr>
        <p:spPr>
          <a:xfrm>
            <a:off x="7124355" y="2708814"/>
            <a:ext cx="1180500" cy="11805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5188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0"/>
          <p:cNvSpPr txBox="1"/>
          <p:nvPr>
            <p:ph idx="4" type="subTitle"/>
          </p:nvPr>
        </p:nvSpPr>
        <p:spPr>
          <a:xfrm>
            <a:off x="4926075" y="1555650"/>
            <a:ext cx="3828900" cy="1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5" name="Google Shape;245;p30"/>
          <p:cNvSpPr txBox="1"/>
          <p:nvPr>
            <p:ph idx="5" type="subTitle"/>
          </p:nvPr>
        </p:nvSpPr>
        <p:spPr>
          <a:xfrm>
            <a:off x="5373255" y="3262925"/>
            <a:ext cx="1563300" cy="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/>
        </p:txBody>
      </p:sp>
      <p:pic>
        <p:nvPicPr>
          <p:cNvPr id="246" name="Google Shape;24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Title Slide (1)">
  <p:cSld name="TITLE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-150" y="1890950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3">
            <a:alphaModFix amt="62000"/>
          </a:blip>
          <a:srcRect b="48388" l="0" r="0" t="47973"/>
          <a:stretch/>
        </p:blipFill>
        <p:spPr>
          <a:xfrm>
            <a:off x="2714900" y="2699094"/>
            <a:ext cx="3714197" cy="1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. Description - White">
  <p:cSld name="BLANK_1_2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250" name="Google Shape;250;p31"/>
          <p:cNvSpPr txBox="1"/>
          <p:nvPr>
            <p:ph idx="2" type="title"/>
          </p:nvPr>
        </p:nvSpPr>
        <p:spPr>
          <a:xfrm>
            <a:off x="269175" y="824675"/>
            <a:ext cx="8815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1" name="Google Shape;251;p31"/>
          <p:cNvSpPr txBox="1"/>
          <p:nvPr>
            <p:ph idx="1" type="subTitle"/>
          </p:nvPr>
        </p:nvSpPr>
        <p:spPr>
          <a:xfrm>
            <a:off x="291275" y="1728461"/>
            <a:ext cx="4328700" cy="20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. Description - Gradient">
  <p:cSld name="BLANK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>
            <p:ph type="title"/>
          </p:nvPr>
        </p:nvSpPr>
        <p:spPr>
          <a:xfrm>
            <a:off x="269175" y="824675"/>
            <a:ext cx="8815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4" name="Google Shape;254;p32"/>
          <p:cNvSpPr txBox="1"/>
          <p:nvPr>
            <p:ph idx="1" type="subTitle"/>
          </p:nvPr>
        </p:nvSpPr>
        <p:spPr>
          <a:xfrm>
            <a:off x="291275" y="1737679"/>
            <a:ext cx="4328700" cy="20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5" name="Google Shape;255;p32"/>
          <p:cNvSpPr txBox="1"/>
          <p:nvPr>
            <p:ph idx="2"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56" name="Google Shape;2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. One Speaker (1)">
  <p:cSld name="TITLE_2_1_1_1_2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59" name="Google Shape;259;p33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1" name="Google Shape;261;p33"/>
          <p:cNvSpPr txBox="1"/>
          <p:nvPr>
            <p:ph idx="1" type="body"/>
          </p:nvPr>
        </p:nvSpPr>
        <p:spPr>
          <a:xfrm>
            <a:off x="212598" y="1188325"/>
            <a:ext cx="46557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62" name="Google Shape;2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/>
          <p:nvPr>
            <p:ph idx="3" type="title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64" name="Google Shape;264;p33"/>
          <p:cNvSpPr txBox="1"/>
          <p:nvPr>
            <p:ph idx="4" type="title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65" name="Google Shape;265;p33"/>
          <p:cNvSpPr txBox="1"/>
          <p:nvPr>
            <p:ph idx="5" type="title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66" name="Google Shape;26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. One Speaker (2)">
  <p:cSld name="TITLE_2_1_1_2_1_2">
    <p:bg>
      <p:bgPr>
        <a:solidFill>
          <a:srgbClr val="FFFFFF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270" name="Google Shape;270;p34"/>
          <p:cNvSpPr txBox="1"/>
          <p:nvPr>
            <p:ph idx="1" type="body"/>
          </p:nvPr>
        </p:nvSpPr>
        <p:spPr>
          <a:xfrm>
            <a:off x="212598" y="1188325"/>
            <a:ext cx="44976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271" name="Google Shape;2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3" name="Google Shape;273;p34"/>
          <p:cNvSpPr txBox="1"/>
          <p:nvPr>
            <p:ph idx="3" type="title"/>
          </p:nvPr>
        </p:nvSpPr>
        <p:spPr>
          <a:xfrm>
            <a:off x="4792088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74" name="Google Shape;274;p34"/>
          <p:cNvSpPr txBox="1"/>
          <p:nvPr>
            <p:ph idx="4" type="title"/>
          </p:nvPr>
        </p:nvSpPr>
        <p:spPr>
          <a:xfrm>
            <a:off x="4751088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75" name="Google Shape;275;p34"/>
          <p:cNvSpPr txBox="1"/>
          <p:nvPr>
            <p:ph idx="5" type="title"/>
          </p:nvPr>
        </p:nvSpPr>
        <p:spPr>
          <a:xfrm>
            <a:off x="4993188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  <p:sp>
        <p:nvSpPr>
          <p:cNvPr id="276" name="Google Shape;276;p34"/>
          <p:cNvSpPr/>
          <p:nvPr/>
        </p:nvSpPr>
        <p:spPr>
          <a:xfrm>
            <a:off x="5297238" y="1240478"/>
            <a:ext cx="2409000" cy="24090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pic>
        <p:nvPicPr>
          <p:cNvPr id="277" name="Google Shape;27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7250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. One Speaker (2) 1">
  <p:cSld name="TITLE_2_1_1_2_1_2_1">
    <p:bg>
      <p:bgPr>
        <a:solidFill>
          <a:srgbClr val="FFFFFF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82" name="Google Shape;28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025" y="1175750"/>
            <a:ext cx="2506800" cy="2506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sp>
        <p:nvSpPr>
          <p:cNvPr id="283" name="Google Shape;283;p35"/>
          <p:cNvSpPr txBox="1"/>
          <p:nvPr>
            <p:ph idx="2" type="title"/>
          </p:nvPr>
        </p:nvSpPr>
        <p:spPr>
          <a:xfrm>
            <a:off x="2868213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84" name="Google Shape;284;p35"/>
          <p:cNvSpPr txBox="1"/>
          <p:nvPr>
            <p:ph idx="3" type="title"/>
          </p:nvPr>
        </p:nvSpPr>
        <p:spPr>
          <a:xfrm>
            <a:off x="2827213" y="4085242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85" name="Google Shape;285;p35"/>
          <p:cNvSpPr txBox="1"/>
          <p:nvPr>
            <p:ph idx="4" type="title"/>
          </p:nvPr>
        </p:nvSpPr>
        <p:spPr>
          <a:xfrm>
            <a:off x="3069313" y="4400295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. One Speaker (1) 1">
  <p:cSld name="TITLE_2_1_1_1_2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88" name="Google Shape;288;p36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6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90" name="Google Shape;29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9025" y="1175750"/>
            <a:ext cx="2506800" cy="2506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sp>
        <p:nvSpPr>
          <p:cNvPr id="292" name="Google Shape;292;p36"/>
          <p:cNvSpPr txBox="1"/>
          <p:nvPr>
            <p:ph idx="3" type="title"/>
          </p:nvPr>
        </p:nvSpPr>
        <p:spPr>
          <a:xfrm>
            <a:off x="2868213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93" name="Google Shape;293;p36"/>
          <p:cNvSpPr txBox="1"/>
          <p:nvPr>
            <p:ph idx="4" type="title"/>
          </p:nvPr>
        </p:nvSpPr>
        <p:spPr>
          <a:xfrm>
            <a:off x="2827213" y="4085242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94" name="Google Shape;294;p36"/>
          <p:cNvSpPr txBox="1"/>
          <p:nvPr>
            <p:ph idx="5" type="title"/>
          </p:nvPr>
        </p:nvSpPr>
        <p:spPr>
          <a:xfrm>
            <a:off x="3069313" y="4380546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. Two Speakers (1)">
  <p:cSld name="TITLE_2_1_1_1_2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7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7"/>
          <p:cNvSpPr txBox="1"/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98" name="Google Shape;2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idx="2" type="title"/>
          </p:nvPr>
        </p:nvSpPr>
        <p:spPr>
          <a:xfrm>
            <a:off x="893638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00" name="Google Shape;300;p37"/>
          <p:cNvSpPr txBox="1"/>
          <p:nvPr>
            <p:ph idx="3" type="title"/>
          </p:nvPr>
        </p:nvSpPr>
        <p:spPr>
          <a:xfrm>
            <a:off x="852638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01" name="Google Shape;301;p37"/>
          <p:cNvSpPr txBox="1"/>
          <p:nvPr>
            <p:ph idx="4" type="title"/>
          </p:nvPr>
        </p:nvSpPr>
        <p:spPr>
          <a:xfrm>
            <a:off x="1094738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02" name="Google Shape;302;p37"/>
          <p:cNvSpPr txBox="1"/>
          <p:nvPr>
            <p:ph idx="5" type="title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03" name="Google Shape;303;p37"/>
          <p:cNvSpPr txBox="1"/>
          <p:nvPr>
            <p:ph idx="6" type="title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04" name="Google Shape;304;p37"/>
          <p:cNvSpPr txBox="1"/>
          <p:nvPr>
            <p:ph idx="7" type="title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305" name="Google Shape;30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37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pic>
        <p:nvPicPr>
          <p:cNvPr id="306" name="Google Shape;3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. Two Speakers (2)">
  <p:cSld name="TITLE_2_1_1_1_2_3_1">
    <p:bg>
      <p:bgPr>
        <a:solidFill>
          <a:srgbClr val="FFFFFF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8"/>
          <p:cNvSpPr txBox="1"/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1" name="Google Shape;311;p38"/>
          <p:cNvSpPr/>
          <p:nvPr/>
        </p:nvSpPr>
        <p:spPr>
          <a:xfrm>
            <a:off x="1433863" y="1240478"/>
            <a:ext cx="2409000" cy="24090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pic>
        <p:nvPicPr>
          <p:cNvPr id="312" name="Google Shape;31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37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sp>
        <p:nvSpPr>
          <p:cNvPr id="313" name="Google Shape;313;p38"/>
          <p:cNvSpPr txBox="1"/>
          <p:nvPr>
            <p:ph idx="2" type="title"/>
          </p:nvPr>
        </p:nvSpPr>
        <p:spPr>
          <a:xfrm>
            <a:off x="893638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4" name="Google Shape;314;p38"/>
          <p:cNvSpPr txBox="1"/>
          <p:nvPr>
            <p:ph idx="3" type="title"/>
          </p:nvPr>
        </p:nvSpPr>
        <p:spPr>
          <a:xfrm>
            <a:off x="852638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15" name="Google Shape;315;p38"/>
          <p:cNvSpPr txBox="1"/>
          <p:nvPr>
            <p:ph idx="4" type="title"/>
          </p:nvPr>
        </p:nvSpPr>
        <p:spPr>
          <a:xfrm>
            <a:off x="1094738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  <p:sp>
        <p:nvSpPr>
          <p:cNvPr id="316" name="Google Shape;316;p38"/>
          <p:cNvSpPr txBox="1"/>
          <p:nvPr>
            <p:ph idx="5" type="title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7" name="Google Shape;317;p38"/>
          <p:cNvSpPr txBox="1"/>
          <p:nvPr>
            <p:ph idx="6" type="title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18" name="Google Shape;318;p38"/>
          <p:cNvSpPr txBox="1"/>
          <p:nvPr>
            <p:ph idx="7" type="title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  <p:sp>
        <p:nvSpPr>
          <p:cNvPr id="319" name="Google Shape;319;p38"/>
          <p:cNvSpPr/>
          <p:nvPr/>
        </p:nvSpPr>
        <p:spPr>
          <a:xfrm>
            <a:off x="5307113" y="1240478"/>
            <a:ext cx="2409000" cy="24090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pic>
        <p:nvPicPr>
          <p:cNvPr id="320" name="Google Shape;32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. Three Speakers (1)">
  <p:cSld name="TITLE_2_1_1_1_2_3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9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9"/>
          <p:cNvSpPr txBox="1"/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24" name="Google Shape;32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0095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pic>
        <p:nvPicPr>
          <p:cNvPr id="326" name="Google Shape;32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8893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pic>
        <p:nvPicPr>
          <p:cNvPr id="327" name="Google Shape;32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921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sp>
        <p:nvSpPr>
          <p:cNvPr id="328" name="Google Shape;328;p39"/>
          <p:cNvSpPr txBox="1"/>
          <p:nvPr>
            <p:ph idx="2" type="title"/>
          </p:nvPr>
        </p:nvSpPr>
        <p:spPr>
          <a:xfrm>
            <a:off x="-55387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29" name="Google Shape;329;p39"/>
          <p:cNvSpPr txBox="1"/>
          <p:nvPr>
            <p:ph idx="3" type="title"/>
          </p:nvPr>
        </p:nvSpPr>
        <p:spPr>
          <a:xfrm>
            <a:off x="-96387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30" name="Google Shape;330;p39"/>
          <p:cNvSpPr txBox="1"/>
          <p:nvPr>
            <p:ph idx="4" type="title"/>
          </p:nvPr>
        </p:nvSpPr>
        <p:spPr>
          <a:xfrm>
            <a:off x="145713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1" name="Google Shape;331;p39"/>
          <p:cNvSpPr txBox="1"/>
          <p:nvPr>
            <p:ph idx="5" type="title"/>
          </p:nvPr>
        </p:nvSpPr>
        <p:spPr>
          <a:xfrm>
            <a:off x="2847788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32" name="Google Shape;332;p39"/>
          <p:cNvSpPr txBox="1"/>
          <p:nvPr>
            <p:ph idx="6" type="title"/>
          </p:nvPr>
        </p:nvSpPr>
        <p:spPr>
          <a:xfrm>
            <a:off x="2806788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33" name="Google Shape;333;p39"/>
          <p:cNvSpPr txBox="1"/>
          <p:nvPr>
            <p:ph idx="7" type="title"/>
          </p:nvPr>
        </p:nvSpPr>
        <p:spPr>
          <a:xfrm>
            <a:off x="3048888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4" name="Google Shape;334;p39"/>
          <p:cNvSpPr txBox="1"/>
          <p:nvPr>
            <p:ph idx="8" type="title"/>
          </p:nvPr>
        </p:nvSpPr>
        <p:spPr>
          <a:xfrm>
            <a:off x="5756588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35" name="Google Shape;335;p39"/>
          <p:cNvSpPr txBox="1"/>
          <p:nvPr>
            <p:ph idx="9" type="title"/>
          </p:nvPr>
        </p:nvSpPr>
        <p:spPr>
          <a:xfrm>
            <a:off x="5715588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36" name="Google Shape;336;p39"/>
          <p:cNvSpPr txBox="1"/>
          <p:nvPr>
            <p:ph idx="13" type="title"/>
          </p:nvPr>
        </p:nvSpPr>
        <p:spPr>
          <a:xfrm>
            <a:off x="5957688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. Three Speakers (2)">
  <p:cSld name="TITLE_2_1_1_1_2_3_2_1">
    <p:bg>
      <p:bgPr>
        <a:solidFill>
          <a:srgbClr val="FFFFFF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 txBox="1"/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41" name="Google Shape;34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0095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pic>
        <p:nvPicPr>
          <p:cNvPr id="342" name="Google Shape;34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893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pic>
        <p:nvPicPr>
          <p:cNvPr id="343" name="Google Shape;34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21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sp>
        <p:nvSpPr>
          <p:cNvPr id="344" name="Google Shape;344;p40"/>
          <p:cNvSpPr txBox="1"/>
          <p:nvPr>
            <p:ph idx="2" type="title"/>
          </p:nvPr>
        </p:nvSpPr>
        <p:spPr>
          <a:xfrm>
            <a:off x="-55387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45" name="Google Shape;345;p40"/>
          <p:cNvSpPr txBox="1"/>
          <p:nvPr>
            <p:ph idx="3" type="title"/>
          </p:nvPr>
        </p:nvSpPr>
        <p:spPr>
          <a:xfrm>
            <a:off x="-96387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46" name="Google Shape;346;p40"/>
          <p:cNvSpPr txBox="1"/>
          <p:nvPr>
            <p:ph idx="4" type="title"/>
          </p:nvPr>
        </p:nvSpPr>
        <p:spPr>
          <a:xfrm>
            <a:off x="145713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  <p:sp>
        <p:nvSpPr>
          <p:cNvPr id="347" name="Google Shape;347;p40"/>
          <p:cNvSpPr txBox="1"/>
          <p:nvPr>
            <p:ph idx="5" type="title"/>
          </p:nvPr>
        </p:nvSpPr>
        <p:spPr>
          <a:xfrm>
            <a:off x="2847788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48" name="Google Shape;348;p40"/>
          <p:cNvSpPr txBox="1"/>
          <p:nvPr>
            <p:ph idx="6" type="title"/>
          </p:nvPr>
        </p:nvSpPr>
        <p:spPr>
          <a:xfrm>
            <a:off x="2806788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49" name="Google Shape;349;p40"/>
          <p:cNvSpPr txBox="1"/>
          <p:nvPr>
            <p:ph idx="7" type="title"/>
          </p:nvPr>
        </p:nvSpPr>
        <p:spPr>
          <a:xfrm>
            <a:off x="3048888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  <p:sp>
        <p:nvSpPr>
          <p:cNvPr id="350" name="Google Shape;350;p40"/>
          <p:cNvSpPr txBox="1"/>
          <p:nvPr>
            <p:ph idx="8" type="title"/>
          </p:nvPr>
        </p:nvSpPr>
        <p:spPr>
          <a:xfrm>
            <a:off x="5756588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51" name="Google Shape;351;p40"/>
          <p:cNvSpPr txBox="1"/>
          <p:nvPr>
            <p:ph idx="9" type="title"/>
          </p:nvPr>
        </p:nvSpPr>
        <p:spPr>
          <a:xfrm>
            <a:off x="5715588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52" name="Google Shape;352;p40"/>
          <p:cNvSpPr txBox="1"/>
          <p:nvPr>
            <p:ph idx="13" type="title"/>
          </p:nvPr>
        </p:nvSpPr>
        <p:spPr>
          <a:xfrm>
            <a:off x="5957688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Secondary Title Slide (1)">
  <p:cSld name="TITLE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2118700" y="1529984"/>
            <a:ext cx="4877100" cy="1865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28700" rotWithShape="0" algn="bl" dir="5400000" dist="228600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5"/>
          <p:cNvSpPr txBox="1"/>
          <p:nvPr>
            <p:ph type="title"/>
          </p:nvPr>
        </p:nvSpPr>
        <p:spPr>
          <a:xfrm>
            <a:off x="0" y="2044609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0" name="Google Shape;2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. Branded Blank - Gradient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1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. Branded Blank - White">
  <p:cSld name="BLANK_1_3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2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Midway Title Slide (1)">
  <p:cSld name="TITLE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0" y="2057842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2"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4" name="Google Shape;2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Title Slide (2)">
  <p:cSld name="TITLE_2_1_2"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-150" y="1890950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10446E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7" name="Google Shape;27;p7"/>
          <p:cNvPicPr preferRelativeResize="0"/>
          <p:nvPr/>
        </p:nvPicPr>
        <p:blipFill rotWithShape="1">
          <a:blip r:embed="rId2">
            <a:alphaModFix amt="81000"/>
          </a:blip>
          <a:srcRect b="48388" l="0" r="0" t="47973"/>
          <a:stretch/>
        </p:blipFill>
        <p:spPr>
          <a:xfrm>
            <a:off x="2714900" y="2720357"/>
            <a:ext cx="3714197" cy="1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/>
          <p:nvPr>
            <p:ph idx="2"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Secondary Title Slide (2)">
  <p:cSld name="TITLE_2_1_1_2">
    <p:bg>
      <p:bgPr>
        <a:solidFill>
          <a:srgbClr val="FFFFFF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3091" y="410633"/>
            <a:ext cx="4961800" cy="38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10446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8"/>
          <p:cNvSpPr txBox="1"/>
          <p:nvPr>
            <p:ph idx="2"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. Midway Title Slide (2)">
  <p:cSld name="TITLE_2_1_1_1_1">
    <p:bg>
      <p:bgPr>
        <a:solidFill>
          <a:srgbClr val="FFFFFF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0" y="2044609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/>
          <p:nvPr>
            <p:ph idx="2"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. Title &amp; Body (1)">
  <p:cSld name="TITLE_2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44" name="Google Shape;4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0865" y="15190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6D6"/>
              </a:buClr>
              <a:buSzPts val="3300"/>
              <a:buFont typeface="Oswald"/>
              <a:buNone/>
              <a:defRPr sz="33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17065" y="118934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0446E"/>
              </a:buClr>
              <a:buSzPts val="1800"/>
              <a:buFont typeface="Muli"/>
              <a:buChar char="●"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●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●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lnSpc>
                <a:spcPct val="175000"/>
              </a:lnSpc>
              <a:spcBef>
                <a:spcPts val="1600"/>
              </a:spcBef>
              <a:spcAft>
                <a:spcPts val="160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Relationship Id="rId4" Type="http://schemas.openxmlformats.org/officeDocument/2006/relationships/hyperlink" Target="https://lab.secondstreet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25"/>
            <a:ext cx="9143996" cy="514455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4"/>
          <p:cNvSpPr txBox="1"/>
          <p:nvPr>
            <p:ph idx="4294967295" type="title"/>
          </p:nvPr>
        </p:nvSpPr>
        <p:spPr>
          <a:xfrm>
            <a:off x="-61062" y="73788"/>
            <a:ext cx="9308700" cy="321900"/>
          </a:xfrm>
          <a:prstGeom prst="rect">
            <a:avLst/>
          </a:prstGeom>
          <a:solidFill>
            <a:srgbClr val="FFFFFF">
              <a:alpha val="8885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Want to Edit?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– Simply click 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“File”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then 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“Make a copy…”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to create your own editable version. </a:t>
            </a:r>
            <a:endParaRPr sz="1200">
              <a:solidFill>
                <a:srgbClr val="0096D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3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</a:t>
            </a:r>
            <a:r>
              <a:rPr lang="en" sz="2800"/>
              <a:t> Sweepstakes (Limit 1)</a:t>
            </a:r>
            <a:endParaRPr sz="2800"/>
          </a:p>
        </p:txBody>
      </p:sp>
      <p:sp>
        <p:nvSpPr>
          <p:cNvPr id="424" name="Google Shape;424;p53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1-3 weeks</a:t>
            </a:r>
            <a:endParaRPr sz="1600"/>
          </a:p>
        </p:txBody>
      </p:sp>
      <p:graphicFrame>
        <p:nvGraphicFramePr>
          <p:cNvPr id="425" name="Google Shape;425;p53"/>
          <p:cNvGraphicFramePr/>
          <p:nvPr/>
        </p:nvGraphicFramePr>
        <p:xfrm>
          <a:off x="864725" y="120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12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Exclusive advertiser branding on promotion and all materials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8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 mentions in midday news (call for entries, winner announcement)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:15 promotional spots, Mon-Fri, 5a-5p (minimum 15/week)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25,000 728×90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Customized thank you page with coupon 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3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entrants with coupon 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1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 Facebook Like Box on the registration page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33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$2,000 - $4,000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4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UGC*</a:t>
            </a:r>
            <a:r>
              <a:rPr lang="en" sz="2800"/>
              <a:t> Campaign </a:t>
            </a:r>
            <a:r>
              <a:rPr lang="en" sz="2800"/>
              <a:t>Title</a:t>
            </a:r>
            <a:r>
              <a:rPr lang="en" sz="2800"/>
              <a:t> Sponsorship</a:t>
            </a:r>
            <a:r>
              <a:rPr lang="en" sz="2800"/>
              <a:t> (</a:t>
            </a:r>
            <a:r>
              <a:rPr lang="en" sz="2800"/>
              <a:t>Limit 1</a:t>
            </a:r>
            <a:r>
              <a:rPr lang="en" sz="2800"/>
              <a:t>)</a:t>
            </a:r>
            <a:endParaRPr sz="2800"/>
          </a:p>
        </p:txBody>
      </p:sp>
      <p:sp>
        <p:nvSpPr>
          <p:cNvPr id="431" name="Google Shape;431;p54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4+ weeks</a:t>
            </a:r>
            <a:endParaRPr sz="1600"/>
          </a:p>
        </p:txBody>
      </p:sp>
      <p:graphicFrame>
        <p:nvGraphicFramePr>
          <p:cNvPr id="432" name="Google Shape;432;p54"/>
          <p:cNvGraphicFramePr/>
          <p:nvPr/>
        </p:nvGraphicFramePr>
        <p:xfrm>
          <a:off x="864725" y="9775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14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all promotional elements for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8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 mentions in morning news (call for entries, call for votes, winner announcement)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:30 promotional spots, Mon-Fri, 6a-12a (minimum 10/week)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0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in contest header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728×90 &amp; 300×250 served together (100% share of voice)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Pencil Pushdown (twice during the contest, during submission and voting periods)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0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coupon or offer: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news &amp; breaking news emails to combined database of 115,000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emails after registration and submission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1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 Facebook Like Box on the registration page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25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$3,000 - $6,000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33" name="Google Shape;433;p54"/>
          <p:cNvSpPr txBox="1"/>
          <p:nvPr>
            <p:ph idx="3" type="title"/>
          </p:nvPr>
        </p:nvSpPr>
        <p:spPr>
          <a:xfrm>
            <a:off x="0" y="4837525"/>
            <a:ext cx="9144000" cy="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*UGC Campaigns include photo, video, mp3, and essay contests.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5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UGC* Campaign Supporting Sponsorship (3+)</a:t>
            </a:r>
            <a:endParaRPr sz="2800"/>
          </a:p>
        </p:txBody>
      </p:sp>
      <p:sp>
        <p:nvSpPr>
          <p:cNvPr id="439" name="Google Shape;439;p55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4+ weeks</a:t>
            </a:r>
            <a:endParaRPr sz="1600"/>
          </a:p>
        </p:txBody>
      </p:sp>
      <p:graphicFrame>
        <p:nvGraphicFramePr>
          <p:cNvPr id="440" name="Google Shape;440;p55"/>
          <p:cNvGraphicFramePr/>
          <p:nvPr/>
        </p:nvGraphicFramePr>
        <p:xfrm>
          <a:off x="864725" y="14356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0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:30 shared promotional spots, Mon-Fri, 6a-12a (minimum 10/week)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300×250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Inclusion in online coupon page linked to from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0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79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$1,500 - $3,000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1" name="Google Shape;441;p55"/>
          <p:cNvSpPr txBox="1"/>
          <p:nvPr>
            <p:ph idx="3" type="title"/>
          </p:nvPr>
        </p:nvSpPr>
        <p:spPr>
          <a:xfrm>
            <a:off x="0" y="4837525"/>
            <a:ext cx="9144000" cy="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*UGC Campaigns include photo, video, mp3, and essay contests.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6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</a:t>
            </a:r>
            <a:r>
              <a:rPr lang="en" sz="2800"/>
              <a:t>UGC* Campaign Title Sponsorship (Limit 1)</a:t>
            </a:r>
            <a:endParaRPr sz="2800"/>
          </a:p>
        </p:txBody>
      </p:sp>
      <p:sp>
        <p:nvSpPr>
          <p:cNvPr id="447" name="Google Shape;447;p56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4+ weeks</a:t>
            </a:r>
            <a:endParaRPr sz="1600"/>
          </a:p>
        </p:txBody>
      </p:sp>
      <p:graphicFrame>
        <p:nvGraphicFramePr>
          <p:cNvPr id="448" name="Google Shape;448;p56"/>
          <p:cNvGraphicFramePr/>
          <p:nvPr/>
        </p:nvGraphicFramePr>
        <p:xfrm>
          <a:off x="864725" y="9797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132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Exclusive logo on all promotional elements for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9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 mentions in morning news (call for entries, call for votes, winner announcement)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:30 promotional spots, Mon-Fri, 6a-12a (minimum 10/week)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1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in contest header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728×90 &amp; 300×250 served together (100% share of voice)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Pencil Pushdown (twice during the contest, during submission and voting periods)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94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coupon or offer: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news &amp; breaking news emails to combined database of 115,000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emails after registration and submission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2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32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 Facebook Like Box on the registration page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4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51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$3,000 - $6,000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9" name="Google Shape;449;p56"/>
          <p:cNvSpPr txBox="1"/>
          <p:nvPr>
            <p:ph idx="3" type="title"/>
          </p:nvPr>
        </p:nvSpPr>
        <p:spPr>
          <a:xfrm>
            <a:off x="0" y="4837525"/>
            <a:ext cx="9144000" cy="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*UGC Campaigns include photo, video, mp3, and essay contests.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7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Quizzes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8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Single Quiz (Limit 1)</a:t>
            </a:r>
            <a:endParaRPr sz="2800"/>
          </a:p>
        </p:txBody>
      </p:sp>
      <p:sp>
        <p:nvSpPr>
          <p:cNvPr id="460" name="Google Shape;460;p58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1-2 weeks</a:t>
            </a:r>
            <a:endParaRPr sz="1600"/>
          </a:p>
        </p:txBody>
      </p:sp>
      <p:graphicFrame>
        <p:nvGraphicFramePr>
          <p:cNvPr id="461" name="Google Shape;461;p58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to Promotional Database of 30,000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Online Banner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Facebook and Twitter Posts During Quiz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Promoted in Article/Column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Linked from Related Content on Your 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Results Posted on Talent’s Social Media Accounts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$1,000 - $2,000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9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Quiz Bundle, 3-5 Themed Quizzes (Limit 1)</a:t>
            </a:r>
            <a:endParaRPr sz="2800"/>
          </a:p>
        </p:txBody>
      </p:sp>
      <p:sp>
        <p:nvSpPr>
          <p:cNvPr id="467" name="Google Shape;467;p59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4-6 weeks</a:t>
            </a:r>
            <a:endParaRPr sz="1600"/>
          </a:p>
        </p:txBody>
      </p:sp>
      <p:graphicFrame>
        <p:nvGraphicFramePr>
          <p:cNvPr id="468" name="Google Shape;468;p59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to Promotional Database of 30,000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Online Banner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Facebook and Twitter Posts During Quiz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Promoted in Article/Column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Linked from Related Content on Your 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Results Posted on Talent’s Social Media Accounts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$2,250 - $4,500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0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</a:t>
            </a:r>
            <a:r>
              <a:rPr lang="en" sz="2800"/>
              <a:t>Single Quiz (Limit 1)</a:t>
            </a:r>
            <a:endParaRPr sz="2800"/>
          </a:p>
        </p:txBody>
      </p:sp>
      <p:sp>
        <p:nvSpPr>
          <p:cNvPr id="474" name="Google Shape;474;p60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1-2 weeks</a:t>
            </a:r>
            <a:endParaRPr sz="1600"/>
          </a:p>
        </p:txBody>
      </p:sp>
      <p:graphicFrame>
        <p:nvGraphicFramePr>
          <p:cNvPr id="475" name="Google Shape;475;p60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Advertiser’s products and services incorporated into quiz questions and outcomes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to Promotional Database of 30,000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Online Banner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Facebook and Twitter Posts During Quiz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Promoted in Article/Column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Linked from Related Content on Your 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Results Posted on Talent’s Social Media Accounts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$1,500 - $3,000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1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Quiz Bundle, 3-5 Themed Quizzes (Limit 1)</a:t>
            </a:r>
            <a:endParaRPr sz="2800"/>
          </a:p>
        </p:txBody>
      </p:sp>
      <p:sp>
        <p:nvSpPr>
          <p:cNvPr id="481" name="Google Shape;481;p61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4-6 weeks</a:t>
            </a:r>
            <a:endParaRPr sz="1600"/>
          </a:p>
        </p:txBody>
      </p:sp>
      <p:graphicFrame>
        <p:nvGraphicFramePr>
          <p:cNvPr id="482" name="Google Shape;482;p61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Advertiser’s products and services incorporated into quiz questions and outcomes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to Promotional Database of 30,000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Online Banner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Facebook and Twitter Posts During Quiz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Promoted in Article/Column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Linked from Related Content on Your 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Results Posted on Talent’s Social Media Accounts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$3,375 - $6,750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2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Ballots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These Samples</a:t>
            </a:r>
            <a:endParaRPr/>
          </a:p>
        </p:txBody>
      </p:sp>
      <p:sp>
        <p:nvSpPr>
          <p:cNvPr id="371" name="Google Shape;371;p45"/>
          <p:cNvSpPr txBox="1"/>
          <p:nvPr>
            <p:ph idx="1" type="body"/>
          </p:nvPr>
        </p:nvSpPr>
        <p:spPr>
          <a:xfrm>
            <a:off x="265950" y="1589425"/>
            <a:ext cx="86121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this deck, you will find a variety of customizable sales packages that you can bring to advertisers when you are selling online promotions.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sales package you create should contain both online and traditional media elements. We have divided each package into a media campaign, a digital campaign, an email campaign, and a social campaign to make these distinctions.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document has been created using </a:t>
            </a:r>
            <a:r>
              <a:rPr b="1" lang="en"/>
              <a:t>suggestions for a mid-size market</a:t>
            </a:r>
            <a:r>
              <a:rPr lang="en"/>
              <a:t>. These are baseline packages for you to customize, so feel free to add or subtract elements based on what your company can provide.</a:t>
            </a:r>
            <a:endParaRPr/>
          </a:p>
        </p:txBody>
      </p:sp>
      <p:sp>
        <p:nvSpPr>
          <p:cNvPr id="372" name="Google Shape;372;p45"/>
          <p:cNvSpPr txBox="1"/>
          <p:nvPr>
            <p:ph idx="4294967295" type="title"/>
          </p:nvPr>
        </p:nvSpPr>
        <p:spPr>
          <a:xfrm>
            <a:off x="-49050" y="1159375"/>
            <a:ext cx="9242100" cy="3219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Want to Edit?</a:t>
            </a: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– Simply click </a:t>
            </a: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“File”</a:t>
            </a: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then </a:t>
            </a: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“Make a copy…”</a:t>
            </a: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to create your own editable version. </a:t>
            </a:r>
            <a:endParaRPr sz="16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3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Upload Image Sizes for Ballots</a:t>
            </a:r>
            <a:endParaRPr/>
          </a:p>
        </p:txBody>
      </p:sp>
      <p:sp>
        <p:nvSpPr>
          <p:cNvPr id="493" name="Google Shape;493;p63"/>
          <p:cNvSpPr txBox="1"/>
          <p:nvPr/>
        </p:nvSpPr>
        <p:spPr>
          <a:xfrm>
            <a:off x="551025" y="3941050"/>
            <a:ext cx="17541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Group Image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4" name="Google Shape;494;p63"/>
          <p:cNvSpPr txBox="1"/>
          <p:nvPr/>
        </p:nvSpPr>
        <p:spPr>
          <a:xfrm>
            <a:off x="4734600" y="3941050"/>
            <a:ext cx="1939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image – 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5" name="Google Shape;495;p63"/>
          <p:cNvSpPr txBox="1"/>
          <p:nvPr/>
        </p:nvSpPr>
        <p:spPr>
          <a:xfrm>
            <a:off x="2651000" y="3941050"/>
            <a:ext cx="17988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Category Ad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728px x 90px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6" name="Google Shape;496;p63"/>
          <p:cNvSpPr txBox="1"/>
          <p:nvPr/>
        </p:nvSpPr>
        <p:spPr>
          <a:xfrm>
            <a:off x="6635463" y="3941049"/>
            <a:ext cx="23454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video – 600px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97" name="Google Shape;49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25" y="1804075"/>
            <a:ext cx="1939106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181" y="1841982"/>
            <a:ext cx="1862444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2975" y="1854246"/>
            <a:ext cx="1862450" cy="189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6944" y="1854249"/>
            <a:ext cx="1862450" cy="190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4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Basic Voting Package</a:t>
            </a:r>
            <a:endParaRPr sz="2800"/>
          </a:p>
        </p:txBody>
      </p:sp>
      <p:sp>
        <p:nvSpPr>
          <p:cNvPr id="506" name="Google Shape;506;p64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07" name="Google Shape;507;p64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:15 shared “vote for me” promotional spots, Mon-Sun, 6a-12a (minimum 40/week)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15,000 Impressions on tv.com during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$300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5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Basic Winners’ Package</a:t>
            </a:r>
            <a:endParaRPr sz="2800"/>
          </a:p>
        </p:txBody>
      </p:sp>
      <p:graphicFrame>
        <p:nvGraphicFramePr>
          <p:cNvPr id="513" name="Google Shape;513;p65"/>
          <p:cNvGraphicFramePr/>
          <p:nvPr/>
        </p:nvGraphicFramePr>
        <p:xfrm>
          <a:off x="864725" y="1806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:15 shared “thank you” promotional spots, Mon-Sun, 6a-12a (minimum 40/week)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“Thank you” ad with 20,000 ROS impressions on tv.com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6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Standard Voting Package</a:t>
            </a:r>
            <a:endParaRPr sz="2800"/>
          </a:p>
        </p:txBody>
      </p:sp>
      <p:sp>
        <p:nvSpPr>
          <p:cNvPr id="519" name="Google Shape;519;p66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20" name="Google Shape;520;p66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:30 shared ”vote for me” promotional spots, Mon-Sun, 6a-12a (minimum 20/week)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:15 shared “vote for me” promotional spots, Mon-Sun, 6a-12a (minimum 40/week)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tv.com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voting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 Social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$1,000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7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Standard Winners’ Package</a:t>
            </a:r>
            <a:endParaRPr sz="2800"/>
          </a:p>
        </p:txBody>
      </p:sp>
      <p:graphicFrame>
        <p:nvGraphicFramePr>
          <p:cNvPr id="526" name="Google Shape;526;p67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:30 shared ”Thank You” promotional spots, Mon-Sun, 6a-12a (minimum 20/week)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:15 shared “Thank You” promotional spots, Mon-Sun, 6a-12a (minimum 40/week)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“Thank you” ad with 20,000 ROS impressions on tv.com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50% SOV on Winners’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100% SOV on Winners’ ballot page above your winning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$1,500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8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Premier Voting Package</a:t>
            </a:r>
            <a:endParaRPr sz="2800"/>
          </a:p>
        </p:txBody>
      </p:sp>
      <p:sp>
        <p:nvSpPr>
          <p:cNvPr id="532" name="Google Shape;532;p68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33" name="Google Shape;533;p68"/>
          <p:cNvGraphicFramePr/>
          <p:nvPr/>
        </p:nvGraphicFramePr>
        <p:xfrm>
          <a:off x="864738" y="1019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On-air “vote for me” mention weekly during morning news (2x/week)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:30 promotional “vote for me” spots, Mon-Sun, 6a-12a (minimum 20/week)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:15 promotional “vote for me” spots, Mon-Sun, 6a-12a (minimum 40/week)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tv.com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voting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voting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“Nominate your favorites” email sent 1x per week (4 total) to our promotional database that includes: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Brought to you by message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logo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 to your website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$2,000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Premier Winners’ Package</a:t>
            </a:r>
            <a:endParaRPr sz="2800"/>
          </a:p>
        </p:txBody>
      </p:sp>
      <p:graphicFrame>
        <p:nvGraphicFramePr>
          <p:cNvPr id="539" name="Google Shape;539;p69"/>
          <p:cNvGraphicFramePr/>
          <p:nvPr/>
        </p:nvGraphicFramePr>
        <p:xfrm>
          <a:off x="864738" y="1291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On-air “Thank You” mention weekly during morning news (2x/week)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:30 promotional “Thank You” spots, Mon-Sun, 6a-12a (minimum 20/week)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:15 promotional “Thank You” spots, Mon-Sun, 6a-12a (minimum 40/week)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tv.com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50% SOV on Winners’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100% SOV on Winners’ ballot page above your winning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$2,500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0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Citywide </a:t>
            </a:r>
            <a:r>
              <a:rPr lang="en"/>
              <a:t>Ballots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1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Upload Image Sizes for Ballots</a:t>
            </a:r>
            <a:endParaRPr/>
          </a:p>
        </p:txBody>
      </p:sp>
      <p:sp>
        <p:nvSpPr>
          <p:cNvPr id="550" name="Google Shape;550;p71"/>
          <p:cNvSpPr txBox="1"/>
          <p:nvPr/>
        </p:nvSpPr>
        <p:spPr>
          <a:xfrm>
            <a:off x="551025" y="3941050"/>
            <a:ext cx="17541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Group Image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1" name="Google Shape;551;p71"/>
          <p:cNvSpPr txBox="1"/>
          <p:nvPr/>
        </p:nvSpPr>
        <p:spPr>
          <a:xfrm>
            <a:off x="4734600" y="3941050"/>
            <a:ext cx="1939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image – 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2" name="Google Shape;552;p71"/>
          <p:cNvSpPr txBox="1"/>
          <p:nvPr/>
        </p:nvSpPr>
        <p:spPr>
          <a:xfrm>
            <a:off x="2651000" y="3941050"/>
            <a:ext cx="17988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Category Ad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728px x 90px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3" name="Google Shape;553;p71"/>
          <p:cNvSpPr txBox="1"/>
          <p:nvPr/>
        </p:nvSpPr>
        <p:spPr>
          <a:xfrm>
            <a:off x="6635463" y="3941049"/>
            <a:ext cx="23454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video – 600px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54" name="Google Shape;55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25" y="1804075"/>
            <a:ext cx="1939106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181" y="1841982"/>
            <a:ext cx="1862444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2975" y="1854246"/>
            <a:ext cx="1862450" cy="189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6944" y="1854249"/>
            <a:ext cx="1862450" cy="190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2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</a:t>
            </a:r>
            <a:r>
              <a:rPr lang="en" sz="2800"/>
              <a:t>Ballot Basic Nomination Package</a:t>
            </a:r>
            <a:endParaRPr sz="2800"/>
          </a:p>
        </p:txBody>
      </p:sp>
      <p:sp>
        <p:nvSpPr>
          <p:cNvPr id="563" name="Google Shape;563;p72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64" name="Google Shape;564;p72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:15 shared “nominate me” promotional spots, Mon-Sun, 6a-12a (minimum 40/week)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15,000 Impressions on tv.com during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10% SOV on Ballot Page during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$300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78" name="Google Shape;378;p46"/>
          <p:cNvSpPr txBox="1"/>
          <p:nvPr/>
        </p:nvSpPr>
        <p:spPr>
          <a:xfrm>
            <a:off x="773550" y="1483950"/>
            <a:ext cx="7596900" cy="23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Contests</a:t>
            </a:r>
            <a:r>
              <a:rPr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…………………………………………………………………….. Slide 4</a:t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Quizzes</a:t>
            </a:r>
            <a:r>
              <a:rPr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……………………………………………………………….……. Slide 14</a:t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Ballots</a:t>
            </a:r>
            <a:r>
              <a:rPr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…………………………………………………………………...…. Slide 19</a:t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Citywide Ballots</a:t>
            </a:r>
            <a:r>
              <a:rPr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………………………………………………...….. Slide 27</a:t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Advertiser Ballots</a:t>
            </a:r>
            <a:r>
              <a:rPr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……………..……………………………...…... Slide 38</a:t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3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Basic Voting Package</a:t>
            </a:r>
            <a:endParaRPr sz="2800"/>
          </a:p>
        </p:txBody>
      </p:sp>
      <p:graphicFrame>
        <p:nvGraphicFramePr>
          <p:cNvPr id="570" name="Google Shape;570;p73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:15 shared “vote for me” promotional spots, Mon-Sun, 6a-12a (minimum 40/week)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15,000 Impressions on tv.com during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71" name="Google Shape;571;p73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4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Basic Winners’ Package</a:t>
            </a:r>
            <a:endParaRPr sz="2800"/>
          </a:p>
        </p:txBody>
      </p:sp>
      <p:graphicFrame>
        <p:nvGraphicFramePr>
          <p:cNvPr id="577" name="Google Shape;577;p74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:15 shared “thank you” promotional spots, Mon-Sun, 6a-12a (minimum 40/week)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“Thank you” ad with 20,000 ROS impressions on tv.com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Winner’s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Video, 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$750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5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Standard Nomination Package</a:t>
            </a:r>
            <a:endParaRPr sz="2800"/>
          </a:p>
        </p:txBody>
      </p:sp>
      <p:sp>
        <p:nvSpPr>
          <p:cNvPr id="583" name="Google Shape;583;p75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84" name="Google Shape;584;p75"/>
          <p:cNvGraphicFramePr/>
          <p:nvPr/>
        </p:nvGraphicFramePr>
        <p:xfrm>
          <a:off x="864738" y="1680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:30 shared “nominate me” promotional spots, Mon-Sun, 6a-12a (minimum 20/week)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:15 shared “nominate me” promotional spots, Mon-Sun, 6a-12a (minimum 40/week)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tv.com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nomination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nomination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Sliding billboard or wallpaper position on newspaper.com during the nomination phase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$800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6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Standard Voting Package</a:t>
            </a:r>
            <a:endParaRPr sz="2800"/>
          </a:p>
        </p:txBody>
      </p:sp>
      <p:graphicFrame>
        <p:nvGraphicFramePr>
          <p:cNvPr id="590" name="Google Shape;590;p76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:30 shared ”vote for me” promotional spots, Mon-Sun, 6a-12a (minimum 20/week)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:15 shared “vote for me” promotional spots, Mon-Sun, 6a-12a (minimum 40/week)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tv.com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voting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voting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$1,000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91" name="Google Shape;591;p76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7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Standard Winners’ Package</a:t>
            </a:r>
            <a:endParaRPr sz="2800"/>
          </a:p>
        </p:txBody>
      </p:sp>
      <p:graphicFrame>
        <p:nvGraphicFramePr>
          <p:cNvPr id="597" name="Google Shape;597;p77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:30 shared ”Thank You” promotional spots, Mon-Sun, 6a-12a (minimum 20/week)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:15 shared “Thank You” promotional spots, Mon-Sun, 6a-12a (minimum 40/week)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tv.com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100% SOV on Winner’s ballot page above winning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the best in your sub-category)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$1,500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8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Premier Nomination Package (8 available)</a:t>
            </a:r>
            <a:endParaRPr sz="2800"/>
          </a:p>
        </p:txBody>
      </p:sp>
      <p:sp>
        <p:nvSpPr>
          <p:cNvPr id="603" name="Google Shape;603;p78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604" name="Google Shape;604;p78"/>
          <p:cNvGraphicFramePr/>
          <p:nvPr/>
        </p:nvGraphicFramePr>
        <p:xfrm>
          <a:off x="864738" y="1279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On-air “nominate me” mention weekly during morning news (2x/week)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:30 promotional “nominate me” spots, Mon-Sun, 6a-12a (minimum 20/week)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:15 promotional “nominate me” spots, Mon-Sun, 6a-12a (minimum 40/week)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tv.com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12% SOV on the nomination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Sliding billboard or wallpaper position on newspaper.com during the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Co-branded “Nominate your favorites” email sent 1x per week (4 total) to our promotional database that includes: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Brought to you by message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logo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 to your website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$2,000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9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Premier Voting Package (8 available)</a:t>
            </a:r>
            <a:endParaRPr sz="2800"/>
          </a:p>
        </p:txBody>
      </p:sp>
      <p:graphicFrame>
        <p:nvGraphicFramePr>
          <p:cNvPr id="610" name="Google Shape;610;p79"/>
          <p:cNvGraphicFramePr/>
          <p:nvPr/>
        </p:nvGraphicFramePr>
        <p:xfrm>
          <a:off x="864725" y="1139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On-air “vote for me” mention weekly during morning news (2x/week)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:30 promotional “vote for me” spots, Mon-Sun, 6a-12a (minimum 20/week)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:15 promotional “vote for me” spots, Mon-Sun, 6a-12a (minimum 40/week)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tv.com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voting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12% SOV on the voting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voting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Co-branded “Nominate your favorites” email sent 1x per week (4 total) to our promotional database that includes: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Brought to you by message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logo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 to your website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$2,500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11" name="Google Shape;611;p79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0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Premier Winners’ Package (8 available)</a:t>
            </a:r>
            <a:endParaRPr sz="2800"/>
          </a:p>
        </p:txBody>
      </p:sp>
      <p:graphicFrame>
        <p:nvGraphicFramePr>
          <p:cNvPr id="617" name="Google Shape;617;p80"/>
          <p:cNvGraphicFramePr/>
          <p:nvPr/>
        </p:nvGraphicFramePr>
        <p:xfrm>
          <a:off x="864738" y="149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On-air “Thank You” mention weekly during morning news (2x/week)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:30 promotional “Thank You” spots, Mon-Sun, 6a-12a (minimum 20/week)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:15 promotional “Thank You” spots, Mon-Sun, 6a-12a (minimum 40/week)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tv.com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50% SOV on the winners’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100% SOV on the winner’s ballot page above your winning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Video, 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$3,000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1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Advertiser</a:t>
            </a:r>
            <a:r>
              <a:rPr lang="en"/>
              <a:t> Ballots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2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Upload Image Sizes for Ballots</a:t>
            </a:r>
            <a:endParaRPr/>
          </a:p>
        </p:txBody>
      </p:sp>
      <p:sp>
        <p:nvSpPr>
          <p:cNvPr id="628" name="Google Shape;628;p82"/>
          <p:cNvSpPr txBox="1"/>
          <p:nvPr/>
        </p:nvSpPr>
        <p:spPr>
          <a:xfrm>
            <a:off x="551025" y="3941050"/>
            <a:ext cx="17541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Group Image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9" name="Google Shape;629;p82"/>
          <p:cNvSpPr txBox="1"/>
          <p:nvPr/>
        </p:nvSpPr>
        <p:spPr>
          <a:xfrm>
            <a:off x="4734600" y="3941050"/>
            <a:ext cx="1939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image – 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0" name="Google Shape;630;p82"/>
          <p:cNvSpPr txBox="1"/>
          <p:nvPr/>
        </p:nvSpPr>
        <p:spPr>
          <a:xfrm>
            <a:off x="2651000" y="3941050"/>
            <a:ext cx="17988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Category Ad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728px x 90px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1" name="Google Shape;631;p82"/>
          <p:cNvSpPr txBox="1"/>
          <p:nvPr/>
        </p:nvSpPr>
        <p:spPr>
          <a:xfrm>
            <a:off x="6635463" y="3941049"/>
            <a:ext cx="23454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video – 600px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632" name="Google Shape;63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25" y="1804075"/>
            <a:ext cx="1939106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181" y="1841982"/>
            <a:ext cx="1862444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2975" y="1854246"/>
            <a:ext cx="1862450" cy="189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6944" y="1854249"/>
            <a:ext cx="1862450" cy="190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7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Contests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3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Ballot </a:t>
            </a:r>
            <a:r>
              <a:rPr lang="en" sz="2800"/>
              <a:t>Package</a:t>
            </a:r>
            <a:endParaRPr sz="2800"/>
          </a:p>
        </p:txBody>
      </p:sp>
      <p:sp>
        <p:nvSpPr>
          <p:cNvPr id="641" name="Google Shape;641;p83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642" name="Google Shape;642;p83"/>
          <p:cNvGraphicFramePr/>
          <p:nvPr/>
        </p:nvGraphicFramePr>
        <p:xfrm>
          <a:off x="864725" y="8875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On-air “vote for me” mention weekly during morning news (2x/week)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:30 promotional “vote for me” spots, Mon-Sun, 6a-12a (minimum 20/week)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:15 promotional “vote for me” spots, Mon-Sun, 6a-12a (minimum 40/week)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Takeover of the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tv.com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within the ballot voting page on every category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ballot for your products or services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Survey questions (3 max) on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for your business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products or services incorporated into the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sent 1x per week to our promotional database that includes: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Brought to you by message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logo and/or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 to your website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700" y="-50925"/>
            <a:ext cx="9259371" cy="5209473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84"/>
          <p:cNvSpPr txBox="1"/>
          <p:nvPr>
            <p:ph type="title"/>
          </p:nvPr>
        </p:nvSpPr>
        <p:spPr>
          <a:xfrm>
            <a:off x="270000" y="1824850"/>
            <a:ext cx="860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For more information about how to package and price promotions, and even more about the sales process, visit 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49" name="Google Shape;649;p84">
            <a:hlinkClick r:id="rId4"/>
          </p:cNvPr>
          <p:cNvSpPr/>
          <p:nvPr/>
        </p:nvSpPr>
        <p:spPr>
          <a:xfrm>
            <a:off x="2433188" y="2909900"/>
            <a:ext cx="4305600" cy="692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271463" rotWithShape="0" algn="bl" dir="5400000" dist="95250">
              <a:srgbClr val="000000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lab.secondstreet.com</a:t>
            </a:r>
            <a:endParaRPr sz="3500">
              <a:solidFill>
                <a:srgbClr val="0096D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0" name="Google Shape;650;p84"/>
          <p:cNvSpPr txBox="1"/>
          <p:nvPr/>
        </p:nvSpPr>
        <p:spPr>
          <a:xfrm>
            <a:off x="-61062" y="73788"/>
            <a:ext cx="9308700" cy="321900"/>
          </a:xfrm>
          <a:prstGeom prst="rect">
            <a:avLst/>
          </a:prstGeom>
          <a:solidFill>
            <a:srgbClr val="FFFFFF">
              <a:alpha val="8885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Want to Edit?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– Simply click 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“File”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then 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“Make a copy…”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to create your own editable version. </a:t>
            </a:r>
            <a:endParaRPr sz="1200">
              <a:solidFill>
                <a:srgbClr val="0096D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Season-Long Pick’Em Title Sponsorship (Limit 1)</a:t>
            </a:r>
            <a:endParaRPr sz="2800"/>
          </a:p>
        </p:txBody>
      </p:sp>
      <p:sp>
        <p:nvSpPr>
          <p:cNvPr id="389" name="Google Shape;389;p48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3+ months</a:t>
            </a:r>
            <a:endParaRPr sz="1600"/>
          </a:p>
        </p:txBody>
      </p:sp>
      <p:graphicFrame>
        <p:nvGraphicFramePr>
          <p:cNvPr id="390" name="Google Shape;390;p48"/>
          <p:cNvGraphicFramePr/>
          <p:nvPr/>
        </p:nvGraphicFramePr>
        <p:xfrm>
          <a:off x="864725" y="846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12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VIP Picker– pick alongside Sports staff &amp; a local sports celebrity each round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2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all promotional elements for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Sportscaster to mention contest &amp; sponsor weekly during a football segment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 contest &amp; sponsor during Sunday night football recap segment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:30 promotional spots, Mon-Fri, 6a-12a (minimum 15/week)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:15 reminder promo spots, Saturday, 6a-12a (5/week)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6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in contest header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728×90 &amp; 300×250 served together (100% share of voice)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Pencil Pushdown (twice during the week before the contest launches)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coupon or offer: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news &amp; breaking news emails to combined database of 115,000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2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38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$10,000 - $20,000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Season-Long Pick’Em Supporting Sponsorship (5+)</a:t>
            </a:r>
            <a:endParaRPr sz="2800"/>
          </a:p>
        </p:txBody>
      </p:sp>
      <p:sp>
        <p:nvSpPr>
          <p:cNvPr id="396" name="Google Shape;396;p49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3+ months</a:t>
            </a:r>
            <a:endParaRPr sz="1600"/>
          </a:p>
        </p:txBody>
      </p:sp>
      <p:graphicFrame>
        <p:nvGraphicFramePr>
          <p:cNvPr id="397" name="Google Shape;397;p49"/>
          <p:cNvGraphicFramePr/>
          <p:nvPr/>
        </p:nvGraphicFramePr>
        <p:xfrm>
          <a:off x="864725" y="1336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16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VIP Picker– pick alongside Sports staff &amp; a local sports celebrity each round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1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:30 shared promotional spots, Mon-Fri, 6a-12a (minimum 15/week)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:15 reminder shared promo spots, Saturday, 6a-12a (5/week)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300×250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Inclusion in online coupon page linked to from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35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$2,000 - $4,000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Game/Tournament</a:t>
            </a:r>
            <a:r>
              <a:rPr lang="en" sz="2800"/>
              <a:t> Pick’Em Title Sponsorship (Limit 1)</a:t>
            </a:r>
            <a:endParaRPr sz="2800"/>
          </a:p>
        </p:txBody>
      </p:sp>
      <p:sp>
        <p:nvSpPr>
          <p:cNvPr id="403" name="Google Shape;403;p50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1-3 weeks</a:t>
            </a:r>
            <a:endParaRPr sz="1600"/>
          </a:p>
        </p:txBody>
      </p:sp>
      <p:graphicFrame>
        <p:nvGraphicFramePr>
          <p:cNvPr id="404" name="Google Shape;404;p50"/>
          <p:cNvGraphicFramePr/>
          <p:nvPr/>
        </p:nvGraphicFramePr>
        <p:xfrm>
          <a:off x="864738" y="958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13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VIP Picker– pick alongside Sports staff &amp; a local sports celebrity each round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Sportscaster to mention contest &amp; sponsor nightly during basketball score recaps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:30 shared promotional spots, Mon-Fri, 6a-12a (minimum 15/week)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:15 reminder shared promo spots, Saturday, 6a-12a (5/week)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in contest header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728×90 &amp; 300×250 served together (100% share of voice)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Shared Pencil Pushdown (4 times during the tournament)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2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coupon or offer: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news &amp; breaking news emails to combined database of 115,000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Emails to contest players prior to each round (6 total)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6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$5,000 - $10,000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/>
          <p:nvPr>
            <p:ph idx="2" type="title"/>
          </p:nvPr>
        </p:nvSpPr>
        <p:spPr>
          <a:xfrm>
            <a:off x="159775" y="36575"/>
            <a:ext cx="75699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Game/Tournament </a:t>
            </a:r>
            <a:r>
              <a:rPr lang="en" sz="2800"/>
              <a:t>Pick’Em Supporting Sponsorship (5+)</a:t>
            </a:r>
            <a:endParaRPr sz="2800"/>
          </a:p>
        </p:txBody>
      </p:sp>
      <p:sp>
        <p:nvSpPr>
          <p:cNvPr id="410" name="Google Shape;410;p51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1-3 weeks</a:t>
            </a:r>
            <a:endParaRPr sz="1600"/>
          </a:p>
        </p:txBody>
      </p:sp>
      <p:graphicFrame>
        <p:nvGraphicFramePr>
          <p:cNvPr id="411" name="Google Shape;411;p51"/>
          <p:cNvGraphicFramePr/>
          <p:nvPr/>
        </p:nvGraphicFramePr>
        <p:xfrm>
          <a:off x="864725" y="1336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16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VIP Picker– pick alongside Sports staff &amp; a local sports celebrity each round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1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:30 shared promotional spots, Mon-Fri, 6a-12a (minimum 15/week)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 ID in :15 reminder shared promo spots, Saturday, 6a-12a (5/week)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300×250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Inclusion in online coupon page linked to from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35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$1,000 - $2,000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2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Sponsored Sweepstakes</a:t>
            </a:r>
            <a:r>
              <a:rPr lang="en" sz="2800"/>
              <a:t> (Limit 1)</a:t>
            </a:r>
            <a:endParaRPr sz="2800"/>
          </a:p>
        </p:txBody>
      </p:sp>
      <p:sp>
        <p:nvSpPr>
          <p:cNvPr id="417" name="Google Shape;417;p52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1-3 weeks</a:t>
            </a:r>
            <a:endParaRPr sz="1600"/>
          </a:p>
        </p:txBody>
      </p:sp>
      <p:graphicFrame>
        <p:nvGraphicFramePr>
          <p:cNvPr id="418" name="Google Shape;418;p52"/>
          <p:cNvGraphicFramePr/>
          <p:nvPr/>
        </p:nvGraphicFramePr>
        <p:xfrm>
          <a:off x="864725" y="117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{4621924A-9280-48A7-A166-EECBBC6748C1}</a:tableStyleId>
              </a:tblPr>
              <a:tblGrid>
                <a:gridCol w="7414525"/>
              </a:tblGrid>
              <a:tr h="39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TV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 mentions in midday news (call for entries, winner announcement)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Audio/video ID in :15 promotional spots, Mon-Fri, 5a-5p (minimum 15/week)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25,000 728×90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Customized thank you page with coupon 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entrants with coupon 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3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 Facebook Like Box on the registration page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9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0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$1,500 - $3,000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cond Stree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