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90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</p:sldIdLst>
  <p:sldSz cy="5143500" cx="9144000"/>
  <p:notesSz cx="6858000" cy="9144000"/>
  <p:embeddedFontLst>
    <p:embeddedFont>
      <p:font typeface="Oswald"/>
      <p:regular r:id="rId48"/>
      <p:bold r:id="rId4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4621924A-9280-48A7-A166-EECBBC6748C1}">
  <a:tblStyle styleId="{4621924A-9280-48A7-A166-EECBBC6748C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44" Type="http://schemas.openxmlformats.org/officeDocument/2006/relationships/slide" Target="slides/slide38.xml"/><Relationship Id="rId43" Type="http://schemas.openxmlformats.org/officeDocument/2006/relationships/slide" Target="slides/slide37.xml"/><Relationship Id="rId46" Type="http://schemas.openxmlformats.org/officeDocument/2006/relationships/slide" Target="slides/slide40.xml"/><Relationship Id="rId45" Type="http://schemas.openxmlformats.org/officeDocument/2006/relationships/slide" Target="slides/slide39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48" Type="http://schemas.openxmlformats.org/officeDocument/2006/relationships/font" Target="fonts/Oswald-regular.fntdata"/><Relationship Id="rId47" Type="http://schemas.openxmlformats.org/officeDocument/2006/relationships/slide" Target="slides/slide41.xml"/><Relationship Id="rId49" Type="http://schemas.openxmlformats.org/officeDocument/2006/relationships/font" Target="fonts/Oswald-bold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g56456dc2c4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2" name="Google Shape;362;g56456dc2c4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g56456dc2c4_0_1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1" name="Google Shape;421;g56456dc2c4_0_1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g56456dc2c4_0_1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8" name="Google Shape;428;g56456dc2c4_0_1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g56456dc2c4_0_1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6" name="Google Shape;436;g56456dc2c4_0_1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g56456dc2c4_0_4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4" name="Google Shape;444;g56456dc2c4_0_4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g56456dc2c4_0_5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2" name="Google Shape;452;g56456dc2c4_0_5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g56456dc2c4_0_5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7" name="Google Shape;457;g56456dc2c4_0_5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g56456dc2c4_0_5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4" name="Google Shape;464;g56456dc2c4_0_5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g56456dc2c4_0_5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1" name="Google Shape;471;g56456dc2c4_0_5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g56456dc2c4_0_5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8" name="Google Shape;478;g56456dc2c4_0_5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3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g56456dc2c4_0_5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5" name="Google Shape;485;g56456dc2c4_0_5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g56456dc2c4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8" name="Google Shape;368;g56456dc2c4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g56456dc2c4_0_5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0" name="Google Shape;490;g56456dc2c4_0_5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g56456dc2c4_0_5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3" name="Google Shape;503;g56456dc2c4_0_5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g56456dc2c4_0_5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0" name="Google Shape;510;g56456dc2c4_0_5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4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g56456dc2c4_0_5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6" name="Google Shape;516;g56456dc2c4_0_5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g56456dc2c4_0_5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3" name="Google Shape;523;g56456dc2c4_0_5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g56456dc2c4_0_6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9" name="Google Shape;529;g56456dc2c4_0_6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4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g56456dc2c4_0_6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6" name="Google Shape;536;g56456dc2c4_0_6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0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g56456dc2c4_0_6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2" name="Google Shape;542;g56456dc2c4_0_6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g56456dc2c4_0_6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7" name="Google Shape;547;g56456dc2c4_0_6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8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g56456dc2c4_0_6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0" name="Google Shape;560;g56456dc2c4_0_6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g56456dc2c4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5" name="Google Shape;375;g56456dc2c4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5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g56456dc2c4_0_6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7" name="Google Shape;567;g56456dc2c4_0_6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2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g56456dc2c4_0_6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4" name="Google Shape;574;g56456dc2c4_0_6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8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g56456dc2c4_0_6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0" name="Google Shape;580;g56456dc2c4_0_6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5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g56456dc2c4_0_6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7" name="Google Shape;587;g56456dc2c4_0_6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2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g56456dc2c4_0_6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4" name="Google Shape;594;g56456dc2c4_0_6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Google Shape;599;g56456dc2c4_0_6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0" name="Google Shape;600;g56456dc2c4_0_6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5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g56456dc2c4_0_6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7" name="Google Shape;607;g56456dc2c4_0_6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2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g56456dc2c4_0_7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4" name="Google Shape;614;g56456dc2c4_0_7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8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g56456dc2c4_0_7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0" name="Google Shape;620;g56456dc2c4_0_7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3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Google Shape;624;g56456dc2c4_0_7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5" name="Google Shape;625;g56456dc2c4_0_7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g56456dc2c4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1" name="Google Shape;381;g56456dc2c4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6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g56456dc2c4_0_7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8" name="Google Shape;638;g56456dc2c4_0_7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g56456dc2c4_0_6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5" name="Google Shape;645;g56456dc2c4_0_6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g56456dc2c4_0_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6" name="Google Shape;386;g56456dc2c4_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g56456dc2c4_0_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3" name="Google Shape;393;g56456dc2c4_0_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g56456dc2c4_0_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0" name="Google Shape;400;g56456dc2c4_0_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g56456dc2c4_0_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" name="Google Shape;407;g56456dc2c4_0_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g56456dc2c4_0_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4" name="Google Shape;414;g56456dc2c4_0_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2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1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7.png"/><Relationship Id="rId5" Type="http://schemas.openxmlformats.org/officeDocument/2006/relationships/image" Target="../media/image20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7.png"/><Relationship Id="rId5" Type="http://schemas.openxmlformats.org/officeDocument/2006/relationships/image" Target="../media/image5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7.png"/><Relationship Id="rId5" Type="http://schemas.openxmlformats.org/officeDocument/2006/relationships/image" Target="../media/image21.png"/><Relationship Id="rId6" Type="http://schemas.openxmlformats.org/officeDocument/2006/relationships/image" Target="../media/image6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7.png"/><Relationship Id="rId5" Type="http://schemas.openxmlformats.org/officeDocument/2006/relationships/image" Target="../media/image5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image" Target="../media/image20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2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image" Target="../media/image21.png"/><Relationship Id="rId6" Type="http://schemas.openxmlformats.org/officeDocument/2006/relationships/image" Target="../media/image6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image" Target="../media/image5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19.png"/><Relationship Id="rId4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10.png"/><Relationship Id="rId4" Type="http://schemas.openxmlformats.org/officeDocument/2006/relationships/image" Target="../media/image24.png"/><Relationship Id="rId5" Type="http://schemas.openxmlformats.org/officeDocument/2006/relationships/image" Target="../media/image11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2.png"/><Relationship Id="rId3" Type="http://schemas.openxmlformats.org/officeDocument/2006/relationships/image" Target="../media/image10.png"/><Relationship Id="rId4" Type="http://schemas.openxmlformats.org/officeDocument/2006/relationships/image" Target="../media/image27.png"/><Relationship Id="rId5" Type="http://schemas.openxmlformats.org/officeDocument/2006/relationships/image" Target="../media/image11.png"/><Relationship Id="rId6" Type="http://schemas.openxmlformats.org/officeDocument/2006/relationships/image" Target="../media/image2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1.png"/><Relationship Id="rId4" Type="http://schemas.openxmlformats.org/officeDocument/2006/relationships/image" Target="../media/image10.png"/><Relationship Id="rId5" Type="http://schemas.openxmlformats.org/officeDocument/2006/relationships/image" Target="../media/image27.png"/><Relationship Id="rId6" Type="http://schemas.openxmlformats.org/officeDocument/2006/relationships/image" Target="../media/image11.png"/><Relationship Id="rId7" Type="http://schemas.openxmlformats.org/officeDocument/2006/relationships/image" Target="../media/image2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26.png"/><Relationship Id="rId4" Type="http://schemas.openxmlformats.org/officeDocument/2006/relationships/image" Target="../media/image2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3.png"/><Relationship Id="rId3" Type="http://schemas.openxmlformats.org/officeDocument/2006/relationships/image" Target="../media/image2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12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12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12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12.png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12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12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12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12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2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5.png"/><Relationship Id="rId3" Type="http://schemas.openxmlformats.org/officeDocument/2006/relationships/image" Target="../media/image2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2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Relationship Id="rId3" Type="http://schemas.openxmlformats.org/officeDocument/2006/relationships/image" Target="../media/image3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Relationship Id="rId3" Type="http://schemas.openxmlformats.org/officeDocument/2006/relationships/image" Target="../media/image3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. Logo" type="title">
  <p:cSld name="TIT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74750" y="1896218"/>
            <a:ext cx="5994499" cy="977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. Title, Sub-header, &amp; Body (1)">
  <p:cSld name="TITLE_2_1_1_1_2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1"/>
          <p:cNvSpPr txBox="1"/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/>
        </p:txBody>
      </p:sp>
      <p:pic>
        <p:nvPicPr>
          <p:cNvPr id="47" name="Google Shape;47;p11"/>
          <p:cNvPicPr preferRelativeResize="0"/>
          <p:nvPr/>
        </p:nvPicPr>
        <p:blipFill>
          <a:blip r:embed="rId3">
            <a:alphaModFix amt="28000"/>
          </a:blip>
          <a:stretch>
            <a:fillRect/>
          </a:stretch>
        </p:blipFill>
        <p:spPr>
          <a:xfrm>
            <a:off x="0" y="750817"/>
            <a:ext cx="9144000" cy="242316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11"/>
          <p:cNvSpPr txBox="1"/>
          <p:nvPr>
            <p:ph idx="2" type="title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49" name="Google Shape;49;p11"/>
          <p:cNvSpPr txBox="1"/>
          <p:nvPr>
            <p:ph idx="3" type="title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50" name="Google Shape;50;p11"/>
          <p:cNvSpPr txBox="1"/>
          <p:nvPr>
            <p:ph idx="1" type="body"/>
          </p:nvPr>
        </p:nvSpPr>
        <p:spPr>
          <a:xfrm>
            <a:off x="212594" y="1188326"/>
            <a:ext cx="7347000" cy="29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indent="-330200" lvl="1" marL="9144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  <a:defRPr sz="1600">
                <a:solidFill>
                  <a:srgbClr val="FFFFFF"/>
                </a:solidFill>
              </a:defRPr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800"/>
              <a:buChar char="■"/>
              <a:defRPr sz="1800">
                <a:solidFill>
                  <a:srgbClr val="FFFFFF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. Title &amp; Body (2)">
  <p:cSld name="TITLE_2_1_1_2_1">
    <p:bg>
      <p:bgPr>
        <a:solidFill>
          <a:srgbClr val="FFFFFF"/>
        </a:solidFill>
      </p:bgPr>
    </p:bg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Google Shape;52;p1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12"/>
          <p:cNvSpPr txBox="1"/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/>
        </p:txBody>
      </p:sp>
      <p:pic>
        <p:nvPicPr>
          <p:cNvPr id="54" name="Google Shape;54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20175"/>
            <a:ext cx="9153950" cy="353275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2"/>
          <p:cNvSpPr txBox="1"/>
          <p:nvPr>
            <p:ph idx="2" type="title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56" name="Google Shape;56;p12"/>
          <p:cNvSpPr txBox="1"/>
          <p:nvPr>
            <p:ph idx="1" type="body"/>
          </p:nvPr>
        </p:nvSpPr>
        <p:spPr>
          <a:xfrm>
            <a:off x="78626" y="1188325"/>
            <a:ext cx="5224800" cy="29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30200" lvl="1" marL="9144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2. Title, Sub-header, &amp; Body (2)">
  <p:cSld name="TITLE_2_1_1_2_1_1">
    <p:bg>
      <p:bgPr>
        <a:solidFill>
          <a:srgbClr val="FFFFFF"/>
        </a:solid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 txBox="1"/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/>
        </p:txBody>
      </p:sp>
      <p:sp>
        <p:nvSpPr>
          <p:cNvPr id="59" name="Google Shape;59;p13"/>
          <p:cNvSpPr txBox="1"/>
          <p:nvPr>
            <p:ph idx="2" type="title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60" name="Google Shape;60;p13"/>
          <p:cNvSpPr txBox="1"/>
          <p:nvPr>
            <p:ph idx="3" type="title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61" name="Google Shape;61;p13"/>
          <p:cNvSpPr txBox="1"/>
          <p:nvPr>
            <p:ph idx="1" type="body"/>
          </p:nvPr>
        </p:nvSpPr>
        <p:spPr>
          <a:xfrm>
            <a:off x="78626" y="1188325"/>
            <a:ext cx="5224800" cy="29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30200" lvl="1" marL="9144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/>
        </p:txBody>
      </p:sp>
      <p:pic>
        <p:nvPicPr>
          <p:cNvPr id="62" name="Google Shape;62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3. Title &amp; Body (2) + Laptop">
  <p:cSld name="TITLE_2_1_1_2_1_1_1">
    <p:bg>
      <p:bgPr>
        <a:solidFill>
          <a:srgbClr val="FFFFFF"/>
        </a:solid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4"/>
          <p:cNvSpPr txBox="1"/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/>
        </p:txBody>
      </p:sp>
      <p:sp>
        <p:nvSpPr>
          <p:cNvPr id="66" name="Google Shape;66;p14"/>
          <p:cNvSpPr txBox="1"/>
          <p:nvPr>
            <p:ph idx="2" type="title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67" name="Google Shape;67;p14"/>
          <p:cNvSpPr txBox="1"/>
          <p:nvPr>
            <p:ph idx="3" type="title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68" name="Google Shape;68;p14"/>
          <p:cNvSpPr txBox="1"/>
          <p:nvPr>
            <p:ph idx="1" type="body"/>
          </p:nvPr>
        </p:nvSpPr>
        <p:spPr>
          <a:xfrm>
            <a:off x="78628" y="1188325"/>
            <a:ext cx="3017100" cy="29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30200" lvl="1" marL="9144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/>
        </p:txBody>
      </p:sp>
      <p:pic>
        <p:nvPicPr>
          <p:cNvPr id="69" name="Google Shape;69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20175"/>
            <a:ext cx="9153950" cy="3532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0" name="Google Shape;70;p14"/>
          <p:cNvGrpSpPr/>
          <p:nvPr/>
        </p:nvGrpSpPr>
        <p:grpSpPr>
          <a:xfrm>
            <a:off x="2013100" y="688670"/>
            <a:ext cx="8170776" cy="4723731"/>
            <a:chOff x="2013100" y="688670"/>
            <a:chExt cx="8170776" cy="4723731"/>
          </a:xfrm>
        </p:grpSpPr>
        <p:pic>
          <p:nvPicPr>
            <p:cNvPr id="71" name="Google Shape;71;p14"/>
            <p:cNvPicPr preferRelativeResize="0"/>
            <p:nvPr/>
          </p:nvPicPr>
          <p:blipFill>
            <a:blip r:embed="rId4">
              <a:alphaModFix amt="38000"/>
            </a:blip>
            <a:stretch>
              <a:fillRect/>
            </a:stretch>
          </p:blipFill>
          <p:spPr>
            <a:xfrm>
              <a:off x="2013100" y="4554300"/>
              <a:ext cx="8170776" cy="858101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72" name="Google Shape;72;p14"/>
            <p:cNvGrpSpPr/>
            <p:nvPr/>
          </p:nvGrpSpPr>
          <p:grpSpPr>
            <a:xfrm>
              <a:off x="2624656" y="688670"/>
              <a:ext cx="6883519" cy="4199352"/>
              <a:chOff x="3846138" y="1313375"/>
              <a:chExt cx="5165480" cy="3151247"/>
            </a:xfrm>
          </p:grpSpPr>
          <p:pic>
            <p:nvPicPr>
              <p:cNvPr id="73" name="Google Shape;73;p14"/>
              <p:cNvPicPr preferRelativeResize="0"/>
              <p:nvPr/>
            </p:nvPicPr>
            <p:blipFill>
              <a:blip r:embed="rId5">
                <a:alphaModFix/>
              </a:blip>
              <a:stretch>
                <a:fillRect/>
              </a:stretch>
            </p:blipFill>
            <p:spPr>
              <a:xfrm>
                <a:off x="3846138" y="1313375"/>
                <a:ext cx="5165480" cy="3151247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74" name="Google Shape;74;p14"/>
              <p:cNvSpPr/>
              <p:nvPr/>
            </p:nvSpPr>
            <p:spPr>
              <a:xfrm>
                <a:off x="4345200" y="1473320"/>
                <a:ext cx="4183500" cy="2647500"/>
              </a:xfrm>
              <a:prstGeom prst="rect">
                <a:avLst/>
              </a:prstGeom>
              <a:solidFill>
                <a:srgbClr val="D0D2D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4. Title &amp; Body (2) + Mobile">
  <p:cSld name="TITLE_2_1_1_2_1_1_1_1">
    <p:bg>
      <p:bgPr>
        <a:solidFill>
          <a:srgbClr val="FFFFFF"/>
        </a:solid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76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5"/>
          <p:cNvSpPr txBox="1"/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/>
        </p:txBody>
      </p:sp>
      <p:sp>
        <p:nvSpPr>
          <p:cNvPr id="78" name="Google Shape;78;p15"/>
          <p:cNvSpPr txBox="1"/>
          <p:nvPr>
            <p:ph idx="2" type="title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79" name="Google Shape;79;p15"/>
          <p:cNvSpPr txBox="1"/>
          <p:nvPr>
            <p:ph idx="3" type="title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80" name="Google Shape;80;p15"/>
          <p:cNvSpPr txBox="1"/>
          <p:nvPr>
            <p:ph idx="1" type="body"/>
          </p:nvPr>
        </p:nvSpPr>
        <p:spPr>
          <a:xfrm>
            <a:off x="78626" y="1188325"/>
            <a:ext cx="5361600" cy="29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30200" lvl="1" marL="9144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/>
        </p:txBody>
      </p:sp>
      <p:pic>
        <p:nvPicPr>
          <p:cNvPr id="81" name="Google Shape;8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20175"/>
            <a:ext cx="9153950" cy="353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5"/>
          <p:cNvPicPr preferRelativeResize="0"/>
          <p:nvPr/>
        </p:nvPicPr>
        <p:blipFill>
          <a:blip r:embed="rId4">
            <a:alphaModFix amt="29000"/>
          </a:blip>
          <a:stretch>
            <a:fillRect/>
          </a:stretch>
        </p:blipFill>
        <p:spPr>
          <a:xfrm>
            <a:off x="5072130" y="4694865"/>
            <a:ext cx="3064427" cy="693712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08625" y="607450"/>
            <a:ext cx="2344675" cy="42902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5. Title &amp; Body (2) + Tablet">
  <p:cSld name="TITLE_2_1_1_2_1_1_1_1_1">
    <p:bg>
      <p:bgPr>
        <a:solidFill>
          <a:srgbClr val="FFFFFF"/>
        </a:solid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1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6"/>
          <p:cNvSpPr txBox="1"/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/>
        </p:txBody>
      </p:sp>
      <p:sp>
        <p:nvSpPr>
          <p:cNvPr id="87" name="Google Shape;87;p16"/>
          <p:cNvSpPr txBox="1"/>
          <p:nvPr>
            <p:ph idx="2" type="title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88" name="Google Shape;88;p16"/>
          <p:cNvSpPr txBox="1"/>
          <p:nvPr>
            <p:ph idx="3" type="title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89" name="Google Shape;89;p16"/>
          <p:cNvSpPr txBox="1"/>
          <p:nvPr>
            <p:ph idx="1" type="body"/>
          </p:nvPr>
        </p:nvSpPr>
        <p:spPr>
          <a:xfrm>
            <a:off x="78626" y="1188325"/>
            <a:ext cx="5190600" cy="29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30200" lvl="1" marL="9144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/>
        </p:txBody>
      </p:sp>
      <p:pic>
        <p:nvPicPr>
          <p:cNvPr id="90" name="Google Shape;9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20175"/>
            <a:ext cx="9153950" cy="353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6"/>
          <p:cNvPicPr preferRelativeResize="0"/>
          <p:nvPr/>
        </p:nvPicPr>
        <p:blipFill>
          <a:blip r:embed="rId4">
            <a:alphaModFix amt="29000"/>
          </a:blip>
          <a:stretch>
            <a:fillRect/>
          </a:stretch>
        </p:blipFill>
        <p:spPr>
          <a:xfrm>
            <a:off x="5072130" y="4694865"/>
            <a:ext cx="3064427" cy="69371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2" name="Google Shape;92;p16"/>
          <p:cNvGrpSpPr/>
          <p:nvPr/>
        </p:nvGrpSpPr>
        <p:grpSpPr>
          <a:xfrm>
            <a:off x="4891850" y="580300"/>
            <a:ext cx="4117476" cy="4796875"/>
            <a:chOff x="4891850" y="580300"/>
            <a:chExt cx="4117476" cy="4796875"/>
          </a:xfrm>
        </p:grpSpPr>
        <p:pic>
          <p:nvPicPr>
            <p:cNvPr id="93" name="Google Shape;93;p16"/>
            <p:cNvPicPr preferRelativeResize="0"/>
            <p:nvPr/>
          </p:nvPicPr>
          <p:blipFill>
            <a:blip r:embed="rId4">
              <a:alphaModFix amt="52000"/>
            </a:blip>
            <a:stretch>
              <a:fillRect/>
            </a:stretch>
          </p:blipFill>
          <p:spPr>
            <a:xfrm>
              <a:off x="4891850" y="4616375"/>
              <a:ext cx="4117476" cy="76080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94" name="Google Shape;94;p16"/>
            <p:cNvGrpSpPr/>
            <p:nvPr/>
          </p:nvGrpSpPr>
          <p:grpSpPr>
            <a:xfrm>
              <a:off x="5355447" y="580300"/>
              <a:ext cx="3190340" cy="4390044"/>
              <a:chOff x="5731404" y="1065769"/>
              <a:chExt cx="2600114" cy="3577285"/>
            </a:xfrm>
          </p:grpSpPr>
          <p:sp>
            <p:nvSpPr>
              <p:cNvPr id="95" name="Google Shape;95;p16"/>
              <p:cNvSpPr/>
              <p:nvPr/>
            </p:nvSpPr>
            <p:spPr>
              <a:xfrm>
                <a:off x="5830650" y="1260225"/>
                <a:ext cx="2405100" cy="3174000"/>
              </a:xfrm>
              <a:prstGeom prst="rect">
                <a:avLst/>
              </a:prstGeom>
              <a:solidFill>
                <a:srgbClr val="D0D2D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grpSp>
            <p:nvGrpSpPr>
              <p:cNvPr id="96" name="Google Shape;96;p16"/>
              <p:cNvGrpSpPr/>
              <p:nvPr/>
            </p:nvGrpSpPr>
            <p:grpSpPr>
              <a:xfrm>
                <a:off x="5731404" y="1065769"/>
                <a:ext cx="2600114" cy="3577285"/>
                <a:chOff x="5766924" y="1122725"/>
                <a:chExt cx="2528802" cy="3479172"/>
              </a:xfrm>
            </p:grpSpPr>
            <p:pic>
              <p:nvPicPr>
                <p:cNvPr id="97" name="Google Shape;97;p16"/>
                <p:cNvPicPr preferRelativeResize="0"/>
                <p:nvPr/>
              </p:nvPicPr>
              <p:blipFill>
                <a:blip r:embed="rId5">
                  <a:alphaModFix/>
                </a:blip>
                <a:stretch>
                  <a:fillRect/>
                </a:stretch>
              </p:blipFill>
              <p:spPr>
                <a:xfrm>
                  <a:off x="5766924" y="1122725"/>
                  <a:ext cx="2528802" cy="3479172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98" name="Google Shape;98;p16"/>
                <p:cNvPicPr preferRelativeResize="0"/>
                <p:nvPr/>
              </p:nvPicPr>
              <p:blipFill>
                <a:blip r:embed="rId6">
                  <a:alphaModFix/>
                </a:blip>
                <a:stretch>
                  <a:fillRect/>
                </a:stretch>
              </p:blipFill>
              <p:spPr>
                <a:xfrm>
                  <a:off x="6610450" y="4401850"/>
                  <a:ext cx="887850" cy="14280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</p:grp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6. Title &amp; Body (2) + Multiple Phones">
  <p:cSld name="TITLE_2_1_1_2_1_1_1_1_1_1">
    <p:bg>
      <p:bgPr>
        <a:solidFill>
          <a:srgbClr val="FFFFFF"/>
        </a:solidFill>
      </p:bgPr>
    </p:bg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1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17"/>
          <p:cNvSpPr txBox="1"/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/>
        </p:txBody>
      </p:sp>
      <p:sp>
        <p:nvSpPr>
          <p:cNvPr id="102" name="Google Shape;102;p17"/>
          <p:cNvSpPr txBox="1"/>
          <p:nvPr>
            <p:ph idx="2" type="title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03" name="Google Shape;103;p17"/>
          <p:cNvSpPr txBox="1"/>
          <p:nvPr>
            <p:ph idx="3" type="title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04" name="Google Shape;104;p17"/>
          <p:cNvSpPr txBox="1"/>
          <p:nvPr>
            <p:ph idx="1" type="body"/>
          </p:nvPr>
        </p:nvSpPr>
        <p:spPr>
          <a:xfrm>
            <a:off x="78627" y="1188325"/>
            <a:ext cx="3741900" cy="29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30200" lvl="1" marL="9144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/>
        </p:txBody>
      </p:sp>
      <p:pic>
        <p:nvPicPr>
          <p:cNvPr id="105" name="Google Shape;105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20175"/>
            <a:ext cx="9153950" cy="353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7"/>
          <p:cNvPicPr preferRelativeResize="0"/>
          <p:nvPr/>
        </p:nvPicPr>
        <p:blipFill>
          <a:blip r:embed="rId4">
            <a:alphaModFix amt="17000"/>
          </a:blip>
          <a:stretch>
            <a:fillRect/>
          </a:stretch>
        </p:blipFill>
        <p:spPr>
          <a:xfrm>
            <a:off x="5276187" y="4621916"/>
            <a:ext cx="2245638" cy="508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7"/>
          <p:cNvPicPr preferRelativeResize="0"/>
          <p:nvPr/>
        </p:nvPicPr>
        <p:blipFill>
          <a:blip r:embed="rId4">
            <a:alphaModFix amt="15000"/>
          </a:blip>
          <a:stretch>
            <a:fillRect/>
          </a:stretch>
        </p:blipFill>
        <p:spPr>
          <a:xfrm>
            <a:off x="7066525" y="4584495"/>
            <a:ext cx="2191962" cy="4962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7"/>
          <p:cNvPicPr preferRelativeResize="0"/>
          <p:nvPr/>
        </p:nvPicPr>
        <p:blipFill>
          <a:blip r:embed="rId4">
            <a:alphaModFix amt="15000"/>
          </a:blip>
          <a:stretch>
            <a:fillRect/>
          </a:stretch>
        </p:blipFill>
        <p:spPr>
          <a:xfrm>
            <a:off x="3523384" y="4584495"/>
            <a:ext cx="2191962" cy="4962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702988" y="1294050"/>
            <a:ext cx="1738027" cy="3180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20937" y="1294050"/>
            <a:ext cx="1738027" cy="3180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326586" y="1294050"/>
            <a:ext cx="1738027" cy="31802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7. Title, Sub-header, &amp; Body (3)">
  <p:cSld name="TITLE_2_1_1_1_2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8"/>
          <p:cNvSpPr txBox="1"/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114" name="Google Shape;114;p18"/>
          <p:cNvSpPr txBox="1"/>
          <p:nvPr>
            <p:ph idx="2" type="title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15" name="Google Shape;115;p18"/>
          <p:cNvSpPr/>
          <p:nvPr/>
        </p:nvSpPr>
        <p:spPr>
          <a:xfrm>
            <a:off x="-1" y="1079775"/>
            <a:ext cx="9144000" cy="2691300"/>
          </a:xfrm>
          <a:prstGeom prst="rect">
            <a:avLst/>
          </a:prstGeom>
          <a:solidFill>
            <a:srgbClr val="10446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18"/>
          <p:cNvSpPr txBox="1"/>
          <p:nvPr>
            <p:ph idx="3" type="title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17" name="Google Shape;117;p18"/>
          <p:cNvSpPr txBox="1"/>
          <p:nvPr>
            <p:ph idx="1" type="body"/>
          </p:nvPr>
        </p:nvSpPr>
        <p:spPr>
          <a:xfrm>
            <a:off x="78627" y="1188325"/>
            <a:ext cx="4514700" cy="29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indent="-330200" lvl="1" marL="9144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  <a:defRPr sz="1600">
                <a:solidFill>
                  <a:srgbClr val="FFFFFF"/>
                </a:solidFill>
              </a:defRPr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800"/>
              <a:buChar char="■"/>
              <a:defRPr sz="1800">
                <a:solidFill>
                  <a:srgbClr val="FFFFFF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8. Title &amp; Body (3) + Laptop Screenshot">
  <p:cSld name="TITLE_2_1_1_1_2_1_1_3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19"/>
          <p:cNvSpPr txBox="1"/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121" name="Google Shape;121;p19"/>
          <p:cNvSpPr txBox="1"/>
          <p:nvPr>
            <p:ph idx="2" type="title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22" name="Google Shape;122;p19"/>
          <p:cNvSpPr/>
          <p:nvPr/>
        </p:nvSpPr>
        <p:spPr>
          <a:xfrm>
            <a:off x="-1" y="1079775"/>
            <a:ext cx="9144000" cy="2691300"/>
          </a:xfrm>
          <a:prstGeom prst="rect">
            <a:avLst/>
          </a:prstGeom>
          <a:solidFill>
            <a:srgbClr val="10446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19"/>
          <p:cNvSpPr txBox="1"/>
          <p:nvPr>
            <p:ph idx="3" type="title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24" name="Google Shape;124;p19"/>
          <p:cNvSpPr txBox="1"/>
          <p:nvPr>
            <p:ph idx="1" type="body"/>
          </p:nvPr>
        </p:nvSpPr>
        <p:spPr>
          <a:xfrm>
            <a:off x="78628" y="1188325"/>
            <a:ext cx="3060600" cy="29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indent="-330200" lvl="1" marL="9144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  <a:defRPr sz="1600">
                <a:solidFill>
                  <a:srgbClr val="FFFFFF"/>
                </a:solidFill>
              </a:defRPr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800"/>
              <a:buChar char="■"/>
              <a:defRPr sz="1800">
                <a:solidFill>
                  <a:srgbClr val="FFFFFF"/>
                </a:solidFill>
              </a:defRPr>
            </a:lvl9pPr>
          </a:lstStyle>
          <a:p/>
        </p:txBody>
      </p:sp>
      <p:grpSp>
        <p:nvGrpSpPr>
          <p:cNvPr id="125" name="Google Shape;125;p19"/>
          <p:cNvGrpSpPr/>
          <p:nvPr/>
        </p:nvGrpSpPr>
        <p:grpSpPr>
          <a:xfrm>
            <a:off x="2013100" y="688670"/>
            <a:ext cx="8170776" cy="4723731"/>
            <a:chOff x="2013100" y="688670"/>
            <a:chExt cx="8170776" cy="4723731"/>
          </a:xfrm>
        </p:grpSpPr>
        <p:pic>
          <p:nvPicPr>
            <p:cNvPr id="126" name="Google Shape;126;p19"/>
            <p:cNvPicPr preferRelativeResize="0"/>
            <p:nvPr/>
          </p:nvPicPr>
          <p:blipFill>
            <a:blip r:embed="rId4">
              <a:alphaModFix amt="76000"/>
            </a:blip>
            <a:stretch>
              <a:fillRect/>
            </a:stretch>
          </p:blipFill>
          <p:spPr>
            <a:xfrm>
              <a:off x="2013100" y="4554300"/>
              <a:ext cx="8170776" cy="858101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27" name="Google Shape;127;p19"/>
            <p:cNvGrpSpPr/>
            <p:nvPr/>
          </p:nvGrpSpPr>
          <p:grpSpPr>
            <a:xfrm>
              <a:off x="2624656" y="688670"/>
              <a:ext cx="6883519" cy="4199352"/>
              <a:chOff x="3846138" y="1313375"/>
              <a:chExt cx="5165480" cy="3151247"/>
            </a:xfrm>
          </p:grpSpPr>
          <p:pic>
            <p:nvPicPr>
              <p:cNvPr id="128" name="Google Shape;128;p19"/>
              <p:cNvPicPr preferRelativeResize="0"/>
              <p:nvPr/>
            </p:nvPicPr>
            <p:blipFill>
              <a:blip r:embed="rId5">
                <a:alphaModFix/>
              </a:blip>
              <a:stretch>
                <a:fillRect/>
              </a:stretch>
            </p:blipFill>
            <p:spPr>
              <a:xfrm>
                <a:off x="3846138" y="1313375"/>
                <a:ext cx="5165480" cy="3151247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29" name="Google Shape;129;p19"/>
              <p:cNvSpPr/>
              <p:nvPr/>
            </p:nvSpPr>
            <p:spPr>
              <a:xfrm>
                <a:off x="4345200" y="1473320"/>
                <a:ext cx="4183500" cy="2647500"/>
              </a:xfrm>
              <a:prstGeom prst="rect">
                <a:avLst/>
              </a:prstGeom>
              <a:solidFill>
                <a:srgbClr val="D0D2D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9. Title &amp; Body (3) + Mobile Screenshot">
  <p:cSld name="TITLE_2_1_1_1_2_1_1_3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Google Shape;131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20"/>
          <p:cNvSpPr txBox="1"/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133" name="Google Shape;133;p20"/>
          <p:cNvSpPr txBox="1"/>
          <p:nvPr>
            <p:ph idx="2" type="title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34" name="Google Shape;134;p20"/>
          <p:cNvSpPr/>
          <p:nvPr/>
        </p:nvSpPr>
        <p:spPr>
          <a:xfrm>
            <a:off x="-1" y="1079775"/>
            <a:ext cx="9144000" cy="2691300"/>
          </a:xfrm>
          <a:prstGeom prst="rect">
            <a:avLst/>
          </a:prstGeom>
          <a:solidFill>
            <a:srgbClr val="10446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20"/>
          <p:cNvSpPr txBox="1"/>
          <p:nvPr>
            <p:ph idx="3" type="title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36" name="Google Shape;136;p20"/>
          <p:cNvSpPr txBox="1"/>
          <p:nvPr>
            <p:ph idx="1" type="body"/>
          </p:nvPr>
        </p:nvSpPr>
        <p:spPr>
          <a:xfrm>
            <a:off x="78626" y="1188325"/>
            <a:ext cx="5430000" cy="29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indent="-330200" lvl="1" marL="9144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  <a:defRPr sz="1600">
                <a:solidFill>
                  <a:srgbClr val="FFFFFF"/>
                </a:solidFill>
              </a:defRPr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800"/>
              <a:buChar char="■"/>
              <a:defRPr sz="1800">
                <a:solidFill>
                  <a:srgbClr val="FFFFFF"/>
                </a:solidFill>
              </a:defRPr>
            </a:lvl9pPr>
          </a:lstStyle>
          <a:p/>
        </p:txBody>
      </p:sp>
      <p:pic>
        <p:nvPicPr>
          <p:cNvPr id="137" name="Google Shape;137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08625" y="607450"/>
            <a:ext cx="2344675" cy="42902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. Main Title">
  <p:cSld name="TITLE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oogle Shape;11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79985" y="1457925"/>
            <a:ext cx="6333025" cy="103265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3"/>
          <p:cNvSpPr txBox="1"/>
          <p:nvPr>
            <p:ph type="title"/>
          </p:nvPr>
        </p:nvSpPr>
        <p:spPr>
          <a:xfrm>
            <a:off x="1799675" y="2301674"/>
            <a:ext cx="58995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None/>
              <a:defRPr sz="430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0. Title &amp; Body (3) + Tablet Screenshot ">
  <p:cSld name="TITLE_2_1_1_1_2_1_1_3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21"/>
          <p:cNvSpPr txBox="1"/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141" name="Google Shape;141;p21"/>
          <p:cNvSpPr txBox="1"/>
          <p:nvPr>
            <p:ph idx="2" type="title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42" name="Google Shape;142;p21"/>
          <p:cNvSpPr/>
          <p:nvPr/>
        </p:nvSpPr>
        <p:spPr>
          <a:xfrm>
            <a:off x="-1" y="1079775"/>
            <a:ext cx="9144000" cy="2691300"/>
          </a:xfrm>
          <a:prstGeom prst="rect">
            <a:avLst/>
          </a:prstGeom>
          <a:solidFill>
            <a:srgbClr val="10446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21"/>
          <p:cNvSpPr txBox="1"/>
          <p:nvPr>
            <p:ph idx="3" type="title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44" name="Google Shape;144;p21"/>
          <p:cNvSpPr txBox="1"/>
          <p:nvPr>
            <p:ph idx="1" type="body"/>
          </p:nvPr>
        </p:nvSpPr>
        <p:spPr>
          <a:xfrm>
            <a:off x="78626" y="1188325"/>
            <a:ext cx="5199000" cy="29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indent="-330200" lvl="1" marL="9144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  <a:defRPr sz="1600">
                <a:solidFill>
                  <a:srgbClr val="FFFFFF"/>
                </a:solidFill>
              </a:defRPr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800"/>
              <a:buChar char="■"/>
              <a:defRPr sz="1800">
                <a:solidFill>
                  <a:srgbClr val="FFFFFF"/>
                </a:solidFill>
              </a:defRPr>
            </a:lvl9pPr>
          </a:lstStyle>
          <a:p/>
        </p:txBody>
      </p:sp>
      <p:grpSp>
        <p:nvGrpSpPr>
          <p:cNvPr id="145" name="Google Shape;145;p21"/>
          <p:cNvGrpSpPr/>
          <p:nvPr/>
        </p:nvGrpSpPr>
        <p:grpSpPr>
          <a:xfrm>
            <a:off x="4891850" y="580300"/>
            <a:ext cx="4117476" cy="4796875"/>
            <a:chOff x="4891850" y="580300"/>
            <a:chExt cx="4117476" cy="4796875"/>
          </a:xfrm>
        </p:grpSpPr>
        <p:pic>
          <p:nvPicPr>
            <p:cNvPr id="146" name="Google Shape;146;p21"/>
            <p:cNvPicPr preferRelativeResize="0"/>
            <p:nvPr/>
          </p:nvPicPr>
          <p:blipFill>
            <a:blip r:embed="rId4">
              <a:alphaModFix amt="77000"/>
            </a:blip>
            <a:stretch>
              <a:fillRect/>
            </a:stretch>
          </p:blipFill>
          <p:spPr>
            <a:xfrm>
              <a:off x="4891850" y="4616375"/>
              <a:ext cx="4117476" cy="76080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47" name="Google Shape;147;p21"/>
            <p:cNvGrpSpPr/>
            <p:nvPr/>
          </p:nvGrpSpPr>
          <p:grpSpPr>
            <a:xfrm>
              <a:off x="5355447" y="580300"/>
              <a:ext cx="3190340" cy="4390044"/>
              <a:chOff x="5731404" y="1065769"/>
              <a:chExt cx="2600114" cy="3577285"/>
            </a:xfrm>
          </p:grpSpPr>
          <p:sp>
            <p:nvSpPr>
              <p:cNvPr id="148" name="Google Shape;148;p21"/>
              <p:cNvSpPr/>
              <p:nvPr/>
            </p:nvSpPr>
            <p:spPr>
              <a:xfrm>
                <a:off x="5830650" y="1260225"/>
                <a:ext cx="2405100" cy="3174000"/>
              </a:xfrm>
              <a:prstGeom prst="rect">
                <a:avLst/>
              </a:prstGeom>
              <a:solidFill>
                <a:srgbClr val="D0D2D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grpSp>
            <p:nvGrpSpPr>
              <p:cNvPr id="149" name="Google Shape;149;p21"/>
              <p:cNvGrpSpPr/>
              <p:nvPr/>
            </p:nvGrpSpPr>
            <p:grpSpPr>
              <a:xfrm>
                <a:off x="5731404" y="1065769"/>
                <a:ext cx="2600114" cy="3577285"/>
                <a:chOff x="5766924" y="1122725"/>
                <a:chExt cx="2528802" cy="3479172"/>
              </a:xfrm>
            </p:grpSpPr>
            <p:pic>
              <p:nvPicPr>
                <p:cNvPr id="150" name="Google Shape;150;p21"/>
                <p:cNvPicPr preferRelativeResize="0"/>
                <p:nvPr/>
              </p:nvPicPr>
              <p:blipFill>
                <a:blip r:embed="rId5">
                  <a:alphaModFix/>
                </a:blip>
                <a:stretch>
                  <a:fillRect/>
                </a:stretch>
              </p:blipFill>
              <p:spPr>
                <a:xfrm>
                  <a:off x="5766924" y="1122725"/>
                  <a:ext cx="2528802" cy="3479172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151" name="Google Shape;151;p21"/>
                <p:cNvPicPr preferRelativeResize="0"/>
                <p:nvPr/>
              </p:nvPicPr>
              <p:blipFill>
                <a:blip r:embed="rId6">
                  <a:alphaModFix/>
                </a:blip>
                <a:stretch>
                  <a:fillRect/>
                </a:stretch>
              </p:blipFill>
              <p:spPr>
                <a:xfrm>
                  <a:off x="6610450" y="4401850"/>
                  <a:ext cx="887850" cy="14280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</p:grpSp>
      </p:grp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1. Title &amp; Body (3) + Multiple Phones">
  <p:cSld name="TITLE_2_1_1_1_2_1_1_3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Google Shape;153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22"/>
          <p:cNvSpPr txBox="1"/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155" name="Google Shape;155;p22"/>
          <p:cNvSpPr txBox="1"/>
          <p:nvPr>
            <p:ph idx="2" type="title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56" name="Google Shape;156;p22"/>
          <p:cNvSpPr/>
          <p:nvPr/>
        </p:nvSpPr>
        <p:spPr>
          <a:xfrm>
            <a:off x="-1" y="1079775"/>
            <a:ext cx="9144000" cy="2691300"/>
          </a:xfrm>
          <a:prstGeom prst="rect">
            <a:avLst/>
          </a:prstGeom>
          <a:solidFill>
            <a:srgbClr val="10446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22"/>
          <p:cNvSpPr txBox="1"/>
          <p:nvPr>
            <p:ph idx="3" type="title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58" name="Google Shape;158;p22"/>
          <p:cNvSpPr txBox="1"/>
          <p:nvPr>
            <p:ph idx="1" type="body"/>
          </p:nvPr>
        </p:nvSpPr>
        <p:spPr>
          <a:xfrm>
            <a:off x="78627" y="1188325"/>
            <a:ext cx="3651000" cy="29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indent="-330200" lvl="1" marL="9144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  <a:defRPr sz="1600">
                <a:solidFill>
                  <a:srgbClr val="FFFFFF"/>
                </a:solidFill>
              </a:defRPr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800"/>
              <a:buChar char="■"/>
              <a:defRPr sz="1800">
                <a:solidFill>
                  <a:srgbClr val="FFFFFF"/>
                </a:solidFill>
              </a:defRPr>
            </a:lvl9pPr>
          </a:lstStyle>
          <a:p/>
        </p:txBody>
      </p:sp>
      <p:pic>
        <p:nvPicPr>
          <p:cNvPr id="159" name="Google Shape;159;p22"/>
          <p:cNvPicPr preferRelativeResize="0"/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3464136" y="4584495"/>
            <a:ext cx="2191962" cy="4962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22"/>
          <p:cNvPicPr preferRelativeResize="0"/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7145523" y="4584495"/>
            <a:ext cx="2191962" cy="4962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22"/>
          <p:cNvPicPr preferRelativeResize="0"/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5276187" y="4608683"/>
            <a:ext cx="2245638" cy="508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702988" y="1294050"/>
            <a:ext cx="1738027" cy="3180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20937" y="1294050"/>
            <a:ext cx="1738027" cy="3180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326586" y="1294050"/>
            <a:ext cx="1738027" cy="31802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2. Title, Sub-header &amp; Body (3) ">
  <p:cSld name="TITLE_2_1_1_1_2_1_1_3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6" name="Google Shape;166;p23"/>
          <p:cNvGrpSpPr/>
          <p:nvPr/>
        </p:nvGrpSpPr>
        <p:grpSpPr>
          <a:xfrm>
            <a:off x="0" y="7900"/>
            <a:ext cx="9144000" cy="1046475"/>
            <a:chOff x="0" y="7900"/>
            <a:chExt cx="9144000" cy="1046475"/>
          </a:xfrm>
        </p:grpSpPr>
        <p:pic>
          <p:nvPicPr>
            <p:cNvPr id="167" name="Google Shape;167;p23"/>
            <p:cNvPicPr preferRelativeResize="0"/>
            <p:nvPr/>
          </p:nvPicPr>
          <p:blipFill rotWithShape="1">
            <a:blip r:embed="rId3">
              <a:alphaModFix/>
            </a:blip>
            <a:srcRect b="956" l="1206" r="745" t="-6042"/>
            <a:stretch/>
          </p:blipFill>
          <p:spPr>
            <a:xfrm rot="10800000">
              <a:off x="9876" y="69925"/>
              <a:ext cx="9134124" cy="9844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8" name="Google Shape;168;p23"/>
            <p:cNvSpPr/>
            <p:nvPr/>
          </p:nvSpPr>
          <p:spPr>
            <a:xfrm>
              <a:off x="0" y="7900"/>
              <a:ext cx="9144000" cy="306600"/>
            </a:xfrm>
            <a:prstGeom prst="rect">
              <a:avLst/>
            </a:prstGeom>
            <a:solidFill>
              <a:srgbClr val="10446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169" name="Google Shape;169;p23"/>
          <p:cNvPicPr preferRelativeResize="0"/>
          <p:nvPr/>
        </p:nvPicPr>
        <p:blipFill>
          <a:blip r:embed="rId4">
            <a:alphaModFix amt="24000"/>
          </a:blip>
          <a:stretch>
            <a:fillRect/>
          </a:stretch>
        </p:blipFill>
        <p:spPr>
          <a:xfrm>
            <a:off x="0" y="750817"/>
            <a:ext cx="9144000" cy="242316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23"/>
          <p:cNvSpPr txBox="1"/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171" name="Google Shape;171;p23"/>
          <p:cNvSpPr txBox="1"/>
          <p:nvPr>
            <p:ph idx="2" type="title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72" name="Google Shape;172;p23"/>
          <p:cNvSpPr txBox="1"/>
          <p:nvPr>
            <p:ph idx="3" type="title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73" name="Google Shape;173;p23"/>
          <p:cNvSpPr txBox="1"/>
          <p:nvPr>
            <p:ph idx="1" type="body"/>
          </p:nvPr>
        </p:nvSpPr>
        <p:spPr>
          <a:xfrm>
            <a:off x="212598" y="1188325"/>
            <a:ext cx="4929900" cy="29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indent="-330200" lvl="1" marL="9144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  <a:defRPr sz="1600">
                <a:solidFill>
                  <a:srgbClr val="FFFFFF"/>
                </a:solidFill>
              </a:defRPr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800"/>
              <a:buChar char="■"/>
              <a:defRPr sz="1800">
                <a:solidFill>
                  <a:srgbClr val="FFFFFF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3. Title (2) + 1 Big Stat">
  <p:cSld name="TITLE_2_1_1_2_1_1_1_1_1_2">
    <p:bg>
      <p:bgPr>
        <a:solidFill>
          <a:srgbClr val="FFFFFF"/>
        </a:solidFill>
      </p:bgPr>
    </p:bg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Google Shape;175;p2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24"/>
          <p:cNvSpPr txBox="1"/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/>
        </p:txBody>
      </p:sp>
      <p:sp>
        <p:nvSpPr>
          <p:cNvPr id="177" name="Google Shape;177;p24"/>
          <p:cNvSpPr txBox="1"/>
          <p:nvPr>
            <p:ph idx="2" type="title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78" name="Google Shape;178;p24"/>
          <p:cNvSpPr txBox="1"/>
          <p:nvPr>
            <p:ph idx="3" type="title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pic>
        <p:nvPicPr>
          <p:cNvPr id="179" name="Google Shape;179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20175"/>
            <a:ext cx="9153950" cy="353275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24"/>
          <p:cNvSpPr/>
          <p:nvPr/>
        </p:nvSpPr>
        <p:spPr>
          <a:xfrm>
            <a:off x="425688" y="1568625"/>
            <a:ext cx="1945500" cy="1945500"/>
          </a:xfrm>
          <a:prstGeom prst="ellipse">
            <a:avLst/>
          </a:prstGeom>
          <a:solidFill>
            <a:srgbClr val="10446E">
              <a:alpha val="85770"/>
            </a:srgbClr>
          </a:solidFill>
          <a:ln>
            <a:noFill/>
          </a:ln>
          <a:effectLst>
            <a:outerShdw blurRad="714375" rotWithShape="0" algn="bl" dir="5400000" dist="361950">
              <a:srgbClr val="000000">
                <a:alpha val="13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24"/>
          <p:cNvSpPr txBox="1"/>
          <p:nvPr>
            <p:ph idx="4" type="title"/>
          </p:nvPr>
        </p:nvSpPr>
        <p:spPr>
          <a:xfrm>
            <a:off x="431400" y="2548575"/>
            <a:ext cx="1932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26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82" name="Google Shape;182;p24"/>
          <p:cNvSpPr txBox="1"/>
          <p:nvPr>
            <p:ph idx="5" type="title"/>
          </p:nvPr>
        </p:nvSpPr>
        <p:spPr>
          <a:xfrm>
            <a:off x="431400" y="1862775"/>
            <a:ext cx="1932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4. Title (2) + 2 Big Stats">
  <p:cSld name="TITLE_2_1_1_2_1_1_1_1_1_2_1">
    <p:bg>
      <p:bgPr>
        <a:solidFill>
          <a:srgbClr val="FFFFFF"/>
        </a:solidFill>
      </p:bgPr>
    </p:bg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Google Shape;184;p2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25"/>
          <p:cNvSpPr txBox="1"/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/>
        </p:txBody>
      </p:sp>
      <p:sp>
        <p:nvSpPr>
          <p:cNvPr id="186" name="Google Shape;186;p25"/>
          <p:cNvSpPr txBox="1"/>
          <p:nvPr>
            <p:ph idx="2" type="title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87" name="Google Shape;187;p25"/>
          <p:cNvSpPr txBox="1"/>
          <p:nvPr>
            <p:ph idx="3" type="title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pic>
        <p:nvPicPr>
          <p:cNvPr id="188" name="Google Shape;188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20175"/>
            <a:ext cx="9153950" cy="353275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25"/>
          <p:cNvSpPr/>
          <p:nvPr/>
        </p:nvSpPr>
        <p:spPr>
          <a:xfrm>
            <a:off x="1672626" y="2680507"/>
            <a:ext cx="1736164" cy="1663013"/>
          </a:xfrm>
          <a:prstGeom prst="ellipse">
            <a:avLst/>
          </a:prstGeom>
          <a:solidFill>
            <a:srgbClr val="81C347"/>
          </a:solidFill>
          <a:ln>
            <a:noFill/>
          </a:ln>
          <a:effectLst>
            <a:outerShdw blurRad="714375" rotWithShape="0" algn="bl" dir="5400000" dist="361950">
              <a:srgbClr val="000000">
                <a:alpha val="13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25"/>
          <p:cNvSpPr txBox="1"/>
          <p:nvPr>
            <p:ph idx="4" type="title"/>
          </p:nvPr>
        </p:nvSpPr>
        <p:spPr>
          <a:xfrm>
            <a:off x="1672625" y="3130392"/>
            <a:ext cx="17361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5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91" name="Google Shape;191;p25"/>
          <p:cNvSpPr/>
          <p:nvPr/>
        </p:nvSpPr>
        <p:spPr>
          <a:xfrm>
            <a:off x="425688" y="1568625"/>
            <a:ext cx="1945500" cy="1945500"/>
          </a:xfrm>
          <a:prstGeom prst="ellipse">
            <a:avLst/>
          </a:prstGeom>
          <a:solidFill>
            <a:srgbClr val="10446E">
              <a:alpha val="85770"/>
            </a:srgbClr>
          </a:solidFill>
          <a:ln>
            <a:noFill/>
          </a:ln>
          <a:effectLst>
            <a:outerShdw blurRad="714375" rotWithShape="0" algn="bl" dir="5400000" dist="361950">
              <a:srgbClr val="000000">
                <a:alpha val="13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25"/>
          <p:cNvSpPr txBox="1"/>
          <p:nvPr>
            <p:ph idx="5" type="title"/>
          </p:nvPr>
        </p:nvSpPr>
        <p:spPr>
          <a:xfrm>
            <a:off x="431400" y="2548575"/>
            <a:ext cx="1932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26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93" name="Google Shape;193;p25"/>
          <p:cNvSpPr txBox="1"/>
          <p:nvPr>
            <p:ph idx="6" type="title"/>
          </p:nvPr>
        </p:nvSpPr>
        <p:spPr>
          <a:xfrm>
            <a:off x="431400" y="1862775"/>
            <a:ext cx="1932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5. Title (1) + 1 Big Stat">
  <p:cSld name="TITLE_2_1_1_1_2_1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Google Shape;195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26"/>
          <p:cNvSpPr txBox="1"/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/>
        </p:txBody>
      </p:sp>
      <p:pic>
        <p:nvPicPr>
          <p:cNvPr id="197" name="Google Shape;197;p26"/>
          <p:cNvPicPr preferRelativeResize="0"/>
          <p:nvPr/>
        </p:nvPicPr>
        <p:blipFill>
          <a:blip r:embed="rId4">
            <a:alphaModFix amt="28000"/>
          </a:blip>
          <a:stretch>
            <a:fillRect/>
          </a:stretch>
        </p:blipFill>
        <p:spPr>
          <a:xfrm>
            <a:off x="0" y="750817"/>
            <a:ext cx="9144000" cy="242316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26"/>
          <p:cNvSpPr txBox="1"/>
          <p:nvPr>
            <p:ph idx="2" type="title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99" name="Google Shape;199;p26"/>
          <p:cNvSpPr txBox="1"/>
          <p:nvPr>
            <p:ph idx="3" type="title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200" name="Google Shape;200;p26"/>
          <p:cNvSpPr/>
          <p:nvPr/>
        </p:nvSpPr>
        <p:spPr>
          <a:xfrm>
            <a:off x="425688" y="1568625"/>
            <a:ext cx="1945500" cy="1945500"/>
          </a:xfrm>
          <a:prstGeom prst="ellipse">
            <a:avLst/>
          </a:prstGeom>
          <a:solidFill>
            <a:srgbClr val="10446E">
              <a:alpha val="85770"/>
            </a:srgbClr>
          </a:solidFill>
          <a:ln>
            <a:noFill/>
          </a:ln>
          <a:effectLst>
            <a:outerShdw blurRad="714375" rotWithShape="0" algn="bl" dir="5400000" dist="361950">
              <a:srgbClr val="000000">
                <a:alpha val="13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p26"/>
          <p:cNvSpPr txBox="1"/>
          <p:nvPr>
            <p:ph idx="4" type="title"/>
          </p:nvPr>
        </p:nvSpPr>
        <p:spPr>
          <a:xfrm>
            <a:off x="431400" y="2548575"/>
            <a:ext cx="1932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26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202" name="Google Shape;202;p26"/>
          <p:cNvSpPr txBox="1"/>
          <p:nvPr>
            <p:ph idx="5" type="title"/>
          </p:nvPr>
        </p:nvSpPr>
        <p:spPr>
          <a:xfrm>
            <a:off x="431400" y="1862775"/>
            <a:ext cx="1932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6. Title (1) + 2 Big Stats">
  <p:cSld name="TITLE_2_1_1_1_2_1_2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Google Shape;204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27"/>
          <p:cNvSpPr txBox="1"/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/>
        </p:txBody>
      </p:sp>
      <p:pic>
        <p:nvPicPr>
          <p:cNvPr id="206" name="Google Shape;206;p27"/>
          <p:cNvPicPr preferRelativeResize="0"/>
          <p:nvPr/>
        </p:nvPicPr>
        <p:blipFill>
          <a:blip r:embed="rId4">
            <a:alphaModFix amt="28000"/>
          </a:blip>
          <a:stretch>
            <a:fillRect/>
          </a:stretch>
        </p:blipFill>
        <p:spPr>
          <a:xfrm>
            <a:off x="0" y="750817"/>
            <a:ext cx="9144000" cy="242316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27"/>
          <p:cNvSpPr txBox="1"/>
          <p:nvPr>
            <p:ph idx="2" type="title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208" name="Google Shape;208;p27"/>
          <p:cNvSpPr txBox="1"/>
          <p:nvPr>
            <p:ph idx="3" type="title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209" name="Google Shape;209;p27"/>
          <p:cNvSpPr/>
          <p:nvPr/>
        </p:nvSpPr>
        <p:spPr>
          <a:xfrm>
            <a:off x="1672626" y="2680507"/>
            <a:ext cx="1736100" cy="1662900"/>
          </a:xfrm>
          <a:prstGeom prst="ellipse">
            <a:avLst/>
          </a:prstGeom>
          <a:solidFill>
            <a:srgbClr val="81C347"/>
          </a:solidFill>
          <a:ln>
            <a:noFill/>
          </a:ln>
          <a:effectLst>
            <a:outerShdw blurRad="714375" rotWithShape="0" algn="bl" dir="5400000" dist="361950">
              <a:srgbClr val="000000">
                <a:alpha val="13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" name="Google Shape;210;p27"/>
          <p:cNvSpPr txBox="1"/>
          <p:nvPr>
            <p:ph idx="4" type="title"/>
          </p:nvPr>
        </p:nvSpPr>
        <p:spPr>
          <a:xfrm>
            <a:off x="1672625" y="3130392"/>
            <a:ext cx="17361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5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211" name="Google Shape;211;p27"/>
          <p:cNvSpPr/>
          <p:nvPr/>
        </p:nvSpPr>
        <p:spPr>
          <a:xfrm>
            <a:off x="425688" y="1568625"/>
            <a:ext cx="1945500" cy="1945500"/>
          </a:xfrm>
          <a:prstGeom prst="ellipse">
            <a:avLst/>
          </a:prstGeom>
          <a:solidFill>
            <a:srgbClr val="10446E">
              <a:alpha val="85770"/>
            </a:srgbClr>
          </a:solidFill>
          <a:ln>
            <a:noFill/>
          </a:ln>
          <a:effectLst>
            <a:outerShdw blurRad="714375" rotWithShape="0" algn="bl" dir="5400000" dist="361950">
              <a:srgbClr val="000000">
                <a:alpha val="13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" name="Google Shape;212;p27"/>
          <p:cNvSpPr txBox="1"/>
          <p:nvPr>
            <p:ph idx="5" type="title"/>
          </p:nvPr>
        </p:nvSpPr>
        <p:spPr>
          <a:xfrm>
            <a:off x="431400" y="2548575"/>
            <a:ext cx="1932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26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213" name="Google Shape;213;p27"/>
          <p:cNvSpPr txBox="1"/>
          <p:nvPr>
            <p:ph idx="6" type="title"/>
          </p:nvPr>
        </p:nvSpPr>
        <p:spPr>
          <a:xfrm>
            <a:off x="431400" y="1862775"/>
            <a:ext cx="1932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7. Big Quote (1)">
  <p:cSld name="TITLE_2_1_1_2_1_1_1_1_1_2_2">
    <p:bg>
      <p:bgPr>
        <a:solidFill>
          <a:srgbClr val="FFFFFF"/>
        </a:solidFill>
      </p:bgPr>
    </p:bg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8"/>
          <p:cNvSpPr/>
          <p:nvPr/>
        </p:nvSpPr>
        <p:spPr>
          <a:xfrm>
            <a:off x="4914555" y="2556414"/>
            <a:ext cx="1180500" cy="1180500"/>
          </a:xfrm>
          <a:prstGeom prst="ellipse">
            <a:avLst/>
          </a:prstGeom>
          <a:noFill/>
          <a:ln cap="flat" cmpd="sng" w="9525">
            <a:solidFill>
              <a:srgbClr val="10446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16" name="Google Shape;216;p2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28"/>
          <p:cNvSpPr txBox="1"/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/>
        </p:txBody>
      </p:sp>
      <p:pic>
        <p:nvPicPr>
          <p:cNvPr id="218" name="Google Shape;218;p28"/>
          <p:cNvPicPr preferRelativeResize="0"/>
          <p:nvPr/>
        </p:nvPicPr>
        <p:blipFill rotWithShape="1">
          <a:blip r:embed="rId3">
            <a:alphaModFix amt="34000"/>
          </a:blip>
          <a:srcRect b="0" l="0" r="0" t="0"/>
          <a:stretch/>
        </p:blipFill>
        <p:spPr>
          <a:xfrm>
            <a:off x="2498500" y="3584963"/>
            <a:ext cx="4147000" cy="7123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28"/>
          <p:cNvPicPr preferRelativeResize="0"/>
          <p:nvPr/>
        </p:nvPicPr>
        <p:blipFill rotWithShape="1">
          <a:blip r:embed="rId4">
            <a:alphaModFix amt="28000"/>
          </a:blip>
          <a:srcRect b="23122" l="0" r="0" t="23117"/>
          <a:stretch/>
        </p:blipFill>
        <p:spPr>
          <a:xfrm>
            <a:off x="2969941" y="1160622"/>
            <a:ext cx="3125245" cy="2327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79050" y="2620925"/>
            <a:ext cx="1051500" cy="10515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221" name="Google Shape;221;p28"/>
          <p:cNvSpPr txBox="1"/>
          <p:nvPr>
            <p:ph idx="1" type="subTitle"/>
          </p:nvPr>
        </p:nvSpPr>
        <p:spPr>
          <a:xfrm>
            <a:off x="3174926" y="2807500"/>
            <a:ext cx="1845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2000"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2000"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2000"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2000"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2000"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2000"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2000"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2000"/>
            </a:lvl9pPr>
          </a:lstStyle>
          <a:p/>
        </p:txBody>
      </p:sp>
      <p:sp>
        <p:nvSpPr>
          <p:cNvPr id="222" name="Google Shape;222;p28"/>
          <p:cNvSpPr txBox="1"/>
          <p:nvPr>
            <p:ph idx="2" type="subTitle"/>
          </p:nvPr>
        </p:nvSpPr>
        <p:spPr>
          <a:xfrm>
            <a:off x="2716275" y="1403250"/>
            <a:ext cx="3828900" cy="131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sp>
        <p:nvSpPr>
          <p:cNvPr id="223" name="Google Shape;223;p28"/>
          <p:cNvSpPr txBox="1"/>
          <p:nvPr>
            <p:ph idx="3" type="subTitle"/>
          </p:nvPr>
        </p:nvSpPr>
        <p:spPr>
          <a:xfrm>
            <a:off x="3163449" y="3110525"/>
            <a:ext cx="1845000" cy="3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1600">
                <a:solidFill>
                  <a:srgbClr val="81C347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8. Big Quote (2)">
  <p:cSld name="TITLE_2_1_1_2_1_1_1_1_1_2_2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29"/>
          <p:cNvSpPr/>
          <p:nvPr/>
        </p:nvSpPr>
        <p:spPr>
          <a:xfrm>
            <a:off x="4914555" y="2556414"/>
            <a:ext cx="1180500" cy="1180500"/>
          </a:xfrm>
          <a:prstGeom prst="ellipse">
            <a:avLst/>
          </a:prstGeom>
          <a:noFill/>
          <a:ln cap="flat" cmpd="sng" w="9525">
            <a:solidFill>
              <a:srgbClr val="10446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26" name="Google Shape;226;p29"/>
          <p:cNvPicPr preferRelativeResize="0"/>
          <p:nvPr/>
        </p:nvPicPr>
        <p:blipFill rotWithShape="1">
          <a:blip r:embed="rId3">
            <a:alphaModFix amt="34000"/>
          </a:blip>
          <a:srcRect b="0" l="0" r="0" t="0"/>
          <a:stretch/>
        </p:blipFill>
        <p:spPr>
          <a:xfrm>
            <a:off x="2498500" y="3584963"/>
            <a:ext cx="4147000" cy="7123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29"/>
          <p:cNvPicPr preferRelativeResize="0"/>
          <p:nvPr/>
        </p:nvPicPr>
        <p:blipFill rotWithShape="1">
          <a:blip r:embed="rId4">
            <a:alphaModFix amt="12000"/>
          </a:blip>
          <a:srcRect b="23122" l="0" r="0" t="23117"/>
          <a:stretch/>
        </p:blipFill>
        <p:spPr>
          <a:xfrm>
            <a:off x="2877375" y="1141408"/>
            <a:ext cx="3310376" cy="2465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79050" y="2620925"/>
            <a:ext cx="1051500" cy="10515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229" name="Google Shape;229;p29"/>
          <p:cNvSpPr txBox="1"/>
          <p:nvPr>
            <p:ph idx="1" type="subTitle"/>
          </p:nvPr>
        </p:nvSpPr>
        <p:spPr>
          <a:xfrm>
            <a:off x="3174925" y="2807500"/>
            <a:ext cx="17397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20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230" name="Google Shape;230;p29"/>
          <p:cNvSpPr txBox="1"/>
          <p:nvPr>
            <p:ph idx="2" type="subTitle"/>
          </p:nvPr>
        </p:nvSpPr>
        <p:spPr>
          <a:xfrm>
            <a:off x="2716275" y="1403250"/>
            <a:ext cx="3828900" cy="131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231" name="Google Shape;231;p29"/>
          <p:cNvSpPr txBox="1"/>
          <p:nvPr>
            <p:ph idx="3" type="subTitle"/>
          </p:nvPr>
        </p:nvSpPr>
        <p:spPr>
          <a:xfrm>
            <a:off x="3163449" y="3110525"/>
            <a:ext cx="1739700" cy="3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FFFFFF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1600">
                <a:solidFill>
                  <a:srgbClr val="81C347"/>
                </a:solidFill>
              </a:defRPr>
            </a:lvl9pPr>
          </a:lstStyle>
          <a:p/>
        </p:txBody>
      </p:sp>
      <p:pic>
        <p:nvPicPr>
          <p:cNvPr id="232" name="Google Shape;232;p2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p29"/>
          <p:cNvSpPr txBox="1"/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9. Title &amp; Body (1) - Supporting Quote">
  <p:cSld name="TITLE_2_1_1_1_2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30"/>
          <p:cNvSpPr txBox="1"/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/>
        </p:txBody>
      </p:sp>
      <p:pic>
        <p:nvPicPr>
          <p:cNvPr id="236" name="Google Shape;236;p30"/>
          <p:cNvPicPr preferRelativeResize="0"/>
          <p:nvPr/>
        </p:nvPicPr>
        <p:blipFill>
          <a:blip r:embed="rId3">
            <a:alphaModFix amt="28000"/>
          </a:blip>
          <a:stretch>
            <a:fillRect/>
          </a:stretch>
        </p:blipFill>
        <p:spPr>
          <a:xfrm>
            <a:off x="0" y="750817"/>
            <a:ext cx="9144000" cy="242316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30"/>
          <p:cNvSpPr txBox="1"/>
          <p:nvPr>
            <p:ph idx="2" type="title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238" name="Google Shape;238;p30"/>
          <p:cNvSpPr txBox="1"/>
          <p:nvPr>
            <p:ph idx="1" type="body"/>
          </p:nvPr>
        </p:nvSpPr>
        <p:spPr>
          <a:xfrm>
            <a:off x="212594" y="1188326"/>
            <a:ext cx="7347000" cy="29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indent="-330200" lvl="1" marL="9144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  <a:defRPr sz="1600">
                <a:solidFill>
                  <a:srgbClr val="FFFFFF"/>
                </a:solidFill>
              </a:defRPr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800"/>
              <a:buChar char="■"/>
              <a:defRPr sz="1800">
                <a:solidFill>
                  <a:srgbClr val="FFFFFF"/>
                </a:solidFill>
              </a:defRPr>
            </a:lvl9pPr>
          </a:lstStyle>
          <a:p/>
        </p:txBody>
      </p:sp>
      <p:pic>
        <p:nvPicPr>
          <p:cNvPr id="239" name="Google Shape;239;p30"/>
          <p:cNvPicPr preferRelativeResize="0"/>
          <p:nvPr/>
        </p:nvPicPr>
        <p:blipFill rotWithShape="1">
          <a:blip r:embed="rId4">
            <a:alphaModFix amt="34000"/>
          </a:blip>
          <a:srcRect b="0" l="0" r="0" t="0"/>
          <a:stretch/>
        </p:blipFill>
        <p:spPr>
          <a:xfrm>
            <a:off x="4708300" y="3737363"/>
            <a:ext cx="4147000" cy="7123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30"/>
          <p:cNvPicPr preferRelativeResize="0"/>
          <p:nvPr/>
        </p:nvPicPr>
        <p:blipFill rotWithShape="1">
          <a:blip r:embed="rId5">
            <a:alphaModFix amt="12000"/>
          </a:blip>
          <a:srcRect b="23122" l="0" r="0" t="23117"/>
          <a:stretch/>
        </p:blipFill>
        <p:spPr>
          <a:xfrm>
            <a:off x="5087175" y="1293808"/>
            <a:ext cx="3310376" cy="2465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3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188850" y="2773325"/>
            <a:ext cx="1051500" cy="10515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242" name="Google Shape;242;p30"/>
          <p:cNvSpPr txBox="1"/>
          <p:nvPr>
            <p:ph idx="3" type="subTitle"/>
          </p:nvPr>
        </p:nvSpPr>
        <p:spPr>
          <a:xfrm>
            <a:off x="5384719" y="2959900"/>
            <a:ext cx="16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20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243" name="Google Shape;243;p30"/>
          <p:cNvSpPr/>
          <p:nvPr/>
        </p:nvSpPr>
        <p:spPr>
          <a:xfrm>
            <a:off x="7124355" y="2708814"/>
            <a:ext cx="1180500" cy="1180500"/>
          </a:xfrm>
          <a:prstGeom prst="ellipse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651889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4" name="Google Shape;244;p30"/>
          <p:cNvSpPr txBox="1"/>
          <p:nvPr>
            <p:ph idx="4" type="subTitle"/>
          </p:nvPr>
        </p:nvSpPr>
        <p:spPr>
          <a:xfrm>
            <a:off x="4926075" y="1555650"/>
            <a:ext cx="3828900" cy="131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245" name="Google Shape;245;p30"/>
          <p:cNvSpPr txBox="1"/>
          <p:nvPr>
            <p:ph idx="5" type="subTitle"/>
          </p:nvPr>
        </p:nvSpPr>
        <p:spPr>
          <a:xfrm>
            <a:off x="5373255" y="3262925"/>
            <a:ext cx="1563300" cy="3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FFFFFF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1600">
                <a:solidFill>
                  <a:srgbClr val="81C347"/>
                </a:solidFill>
              </a:defRPr>
            </a:lvl9pPr>
          </a:lstStyle>
          <a:p/>
        </p:txBody>
      </p:sp>
      <p:pic>
        <p:nvPicPr>
          <p:cNvPr id="246" name="Google Shape;246;p3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. Title Slide (1)">
  <p:cSld name="TITLE_2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4"/>
          <p:cNvSpPr txBox="1"/>
          <p:nvPr>
            <p:ph type="title"/>
          </p:nvPr>
        </p:nvSpPr>
        <p:spPr>
          <a:xfrm>
            <a:off x="-150" y="1890950"/>
            <a:ext cx="9144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5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pic>
        <p:nvPicPr>
          <p:cNvPr id="15" name="Google Shape;15;p4"/>
          <p:cNvPicPr preferRelativeResize="0"/>
          <p:nvPr/>
        </p:nvPicPr>
        <p:blipFill rotWithShape="1">
          <a:blip r:embed="rId3">
            <a:alphaModFix amt="62000"/>
          </a:blip>
          <a:srcRect b="48388" l="0" r="0" t="47973"/>
          <a:stretch/>
        </p:blipFill>
        <p:spPr>
          <a:xfrm>
            <a:off x="2714900" y="2699094"/>
            <a:ext cx="3714197" cy="187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0. Description - White">
  <p:cSld name="BLANK_1_2"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" name="Google Shape;248;p3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31"/>
          <p:cNvSpPr txBox="1"/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/>
        </p:txBody>
      </p:sp>
      <p:sp>
        <p:nvSpPr>
          <p:cNvPr id="250" name="Google Shape;250;p31"/>
          <p:cNvSpPr txBox="1"/>
          <p:nvPr>
            <p:ph idx="2" type="title"/>
          </p:nvPr>
        </p:nvSpPr>
        <p:spPr>
          <a:xfrm>
            <a:off x="269175" y="824675"/>
            <a:ext cx="88158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6000">
                <a:latin typeface="Oswald"/>
                <a:ea typeface="Oswald"/>
                <a:cs typeface="Oswald"/>
                <a:sym typeface="Oswa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251" name="Google Shape;251;p31"/>
          <p:cNvSpPr txBox="1"/>
          <p:nvPr>
            <p:ph idx="1" type="subTitle"/>
          </p:nvPr>
        </p:nvSpPr>
        <p:spPr>
          <a:xfrm>
            <a:off x="291275" y="1728461"/>
            <a:ext cx="4328700" cy="2076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1. Description - Gradient">
  <p:cSld name="BLANK_1_2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32"/>
          <p:cNvSpPr txBox="1"/>
          <p:nvPr>
            <p:ph type="title"/>
          </p:nvPr>
        </p:nvSpPr>
        <p:spPr>
          <a:xfrm>
            <a:off x="269175" y="824675"/>
            <a:ext cx="88158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6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254" name="Google Shape;254;p32"/>
          <p:cNvSpPr txBox="1"/>
          <p:nvPr>
            <p:ph idx="1" type="subTitle"/>
          </p:nvPr>
        </p:nvSpPr>
        <p:spPr>
          <a:xfrm>
            <a:off x="291275" y="1737679"/>
            <a:ext cx="4328700" cy="2076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FFFFFF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255" name="Google Shape;255;p32"/>
          <p:cNvSpPr txBox="1"/>
          <p:nvPr>
            <p:ph idx="2"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/>
        </p:txBody>
      </p:sp>
      <p:pic>
        <p:nvPicPr>
          <p:cNvPr id="256" name="Google Shape;256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2. One Speaker (1)">
  <p:cSld name="TITLE_2_1_1_1_2_4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33"/>
          <p:cNvSpPr txBox="1"/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/>
        </p:txBody>
      </p:sp>
      <p:pic>
        <p:nvPicPr>
          <p:cNvPr id="259" name="Google Shape;259;p33"/>
          <p:cNvPicPr preferRelativeResize="0"/>
          <p:nvPr/>
        </p:nvPicPr>
        <p:blipFill>
          <a:blip r:embed="rId3">
            <a:alphaModFix amt="28000"/>
          </a:blip>
          <a:stretch>
            <a:fillRect/>
          </a:stretch>
        </p:blipFill>
        <p:spPr>
          <a:xfrm>
            <a:off x="0" y="750817"/>
            <a:ext cx="9144000" cy="242316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Google Shape;260;p33"/>
          <p:cNvSpPr txBox="1"/>
          <p:nvPr>
            <p:ph idx="2" type="title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261" name="Google Shape;261;p33"/>
          <p:cNvSpPr txBox="1"/>
          <p:nvPr>
            <p:ph idx="1" type="body"/>
          </p:nvPr>
        </p:nvSpPr>
        <p:spPr>
          <a:xfrm>
            <a:off x="212598" y="1188325"/>
            <a:ext cx="4655700" cy="29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indent="-330200" lvl="1" marL="9144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  <a:defRPr sz="1600">
                <a:solidFill>
                  <a:srgbClr val="FFFFFF"/>
                </a:solidFill>
              </a:defRPr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800"/>
              <a:buChar char="■"/>
              <a:defRPr sz="1800">
                <a:solidFill>
                  <a:srgbClr val="FFFFFF"/>
                </a:solidFill>
              </a:defRPr>
            </a:lvl9pPr>
          </a:lstStyle>
          <a:p/>
        </p:txBody>
      </p:sp>
      <p:pic>
        <p:nvPicPr>
          <p:cNvPr id="262" name="Google Shape;262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p33"/>
          <p:cNvSpPr txBox="1"/>
          <p:nvPr>
            <p:ph idx="3" type="title"/>
          </p:nvPr>
        </p:nvSpPr>
        <p:spPr>
          <a:xfrm>
            <a:off x="4801963" y="3699965"/>
            <a:ext cx="34893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264" name="Google Shape;264;p33"/>
          <p:cNvSpPr txBox="1"/>
          <p:nvPr>
            <p:ph idx="4" type="title"/>
          </p:nvPr>
        </p:nvSpPr>
        <p:spPr>
          <a:xfrm>
            <a:off x="4760963" y="4055618"/>
            <a:ext cx="35304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/>
        </p:txBody>
      </p:sp>
      <p:sp>
        <p:nvSpPr>
          <p:cNvPr id="265" name="Google Shape;265;p33"/>
          <p:cNvSpPr txBox="1"/>
          <p:nvPr>
            <p:ph idx="5" type="title"/>
          </p:nvPr>
        </p:nvSpPr>
        <p:spPr>
          <a:xfrm>
            <a:off x="5003063" y="4341047"/>
            <a:ext cx="30171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i="1" sz="16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9pPr>
          </a:lstStyle>
          <a:p/>
        </p:txBody>
      </p:sp>
      <p:pic>
        <p:nvPicPr>
          <p:cNvPr id="266" name="Google Shape;266;p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07124" y="1240362"/>
            <a:ext cx="2409000" cy="2409000"/>
          </a:xfrm>
          <a:prstGeom prst="ellipse">
            <a:avLst/>
          </a:prstGeom>
          <a:noFill/>
          <a:ln>
            <a:noFill/>
          </a:ln>
          <a:effectLst>
            <a:outerShdw blurRad="371475" rotWithShape="0" algn="bl" dir="5400000" dist="171450">
              <a:srgbClr val="000000">
                <a:alpha val="11000"/>
              </a:srgbClr>
            </a:outerShdw>
          </a:effectLst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3. One Speaker (2)">
  <p:cSld name="TITLE_2_1_1_2_1_2">
    <p:bg>
      <p:bgPr>
        <a:solidFill>
          <a:srgbClr val="FFFFFF"/>
        </a:solidFill>
      </p:bgPr>
    </p:bg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8" name="Google Shape;268;p3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34"/>
          <p:cNvSpPr txBox="1"/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/>
        </p:txBody>
      </p:sp>
      <p:sp>
        <p:nvSpPr>
          <p:cNvPr id="270" name="Google Shape;270;p34"/>
          <p:cNvSpPr txBox="1"/>
          <p:nvPr>
            <p:ph idx="1" type="body"/>
          </p:nvPr>
        </p:nvSpPr>
        <p:spPr>
          <a:xfrm>
            <a:off x="212598" y="1188325"/>
            <a:ext cx="4497600" cy="29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30200" lvl="1" marL="9144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/>
        </p:txBody>
      </p:sp>
      <p:pic>
        <p:nvPicPr>
          <p:cNvPr id="271" name="Google Shape;271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20175"/>
            <a:ext cx="9153950" cy="353275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Google Shape;272;p34"/>
          <p:cNvSpPr txBox="1"/>
          <p:nvPr>
            <p:ph idx="2" type="title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273" name="Google Shape;273;p34"/>
          <p:cNvSpPr txBox="1"/>
          <p:nvPr>
            <p:ph idx="3" type="title"/>
          </p:nvPr>
        </p:nvSpPr>
        <p:spPr>
          <a:xfrm>
            <a:off x="4792088" y="3699965"/>
            <a:ext cx="34893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274" name="Google Shape;274;p34"/>
          <p:cNvSpPr txBox="1"/>
          <p:nvPr>
            <p:ph idx="4" type="title"/>
          </p:nvPr>
        </p:nvSpPr>
        <p:spPr>
          <a:xfrm>
            <a:off x="4751088" y="4055618"/>
            <a:ext cx="35304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/>
        </p:txBody>
      </p:sp>
      <p:sp>
        <p:nvSpPr>
          <p:cNvPr id="275" name="Google Shape;275;p34"/>
          <p:cNvSpPr txBox="1"/>
          <p:nvPr>
            <p:ph idx="5" type="title"/>
          </p:nvPr>
        </p:nvSpPr>
        <p:spPr>
          <a:xfrm>
            <a:off x="4993188" y="4341047"/>
            <a:ext cx="30171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i="1" sz="1600">
                <a:solidFill>
                  <a:srgbClr val="0096D6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9pPr>
          </a:lstStyle>
          <a:p/>
        </p:txBody>
      </p:sp>
      <p:sp>
        <p:nvSpPr>
          <p:cNvPr id="276" name="Google Shape;276;p34"/>
          <p:cNvSpPr/>
          <p:nvPr/>
        </p:nvSpPr>
        <p:spPr>
          <a:xfrm>
            <a:off x="5297238" y="1240478"/>
            <a:ext cx="2409000" cy="2409000"/>
          </a:xfrm>
          <a:prstGeom prst="ellipse">
            <a:avLst/>
          </a:prstGeom>
          <a:noFill/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000000"/>
              </a:highlight>
            </a:endParaRPr>
          </a:p>
        </p:txBody>
      </p:sp>
      <p:pic>
        <p:nvPicPr>
          <p:cNvPr id="277" name="Google Shape;277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97250" y="1240362"/>
            <a:ext cx="2409000" cy="2409000"/>
          </a:xfrm>
          <a:prstGeom prst="ellipse">
            <a:avLst/>
          </a:prstGeom>
          <a:noFill/>
          <a:ln>
            <a:noFill/>
          </a:ln>
          <a:effectLst>
            <a:outerShdw blurRad="371475" rotWithShape="0" algn="bl" dir="5400000" dist="171450">
              <a:srgbClr val="000000">
                <a:alpha val="11000"/>
              </a:srgbClr>
            </a:outerShdw>
          </a:effectLst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3. One Speaker (2) 1">
  <p:cSld name="TITLE_2_1_1_2_1_2_1">
    <p:bg>
      <p:bgPr>
        <a:solidFill>
          <a:srgbClr val="FFFFFF"/>
        </a:solidFill>
      </p:bgPr>
    </p:bg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9" name="Google Shape;279;p3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20175"/>
            <a:ext cx="9153950" cy="353275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p35"/>
          <p:cNvSpPr txBox="1"/>
          <p:nvPr>
            <p:ph type="title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pic>
        <p:nvPicPr>
          <p:cNvPr id="282" name="Google Shape;282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39025" y="1175750"/>
            <a:ext cx="2506800" cy="2506800"/>
          </a:xfrm>
          <a:prstGeom prst="ellipse">
            <a:avLst/>
          </a:prstGeom>
          <a:noFill/>
          <a:ln>
            <a:noFill/>
          </a:ln>
          <a:effectLst>
            <a:outerShdw blurRad="371475" rotWithShape="0" algn="bl" dir="5400000" dist="171450">
              <a:srgbClr val="000000">
                <a:alpha val="11000"/>
              </a:srgbClr>
            </a:outerShdw>
          </a:effectLst>
        </p:spPr>
      </p:pic>
      <p:sp>
        <p:nvSpPr>
          <p:cNvPr id="283" name="Google Shape;283;p35"/>
          <p:cNvSpPr txBox="1"/>
          <p:nvPr>
            <p:ph idx="2" type="title"/>
          </p:nvPr>
        </p:nvSpPr>
        <p:spPr>
          <a:xfrm>
            <a:off x="2868213" y="3699965"/>
            <a:ext cx="34893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284" name="Google Shape;284;p35"/>
          <p:cNvSpPr txBox="1"/>
          <p:nvPr>
            <p:ph idx="3" type="title"/>
          </p:nvPr>
        </p:nvSpPr>
        <p:spPr>
          <a:xfrm>
            <a:off x="2827213" y="4085242"/>
            <a:ext cx="35304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/>
        </p:txBody>
      </p:sp>
      <p:sp>
        <p:nvSpPr>
          <p:cNvPr id="285" name="Google Shape;285;p35"/>
          <p:cNvSpPr txBox="1"/>
          <p:nvPr>
            <p:ph idx="4" type="title"/>
          </p:nvPr>
        </p:nvSpPr>
        <p:spPr>
          <a:xfrm>
            <a:off x="3069313" y="4400295"/>
            <a:ext cx="30171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i="1" sz="1600">
                <a:solidFill>
                  <a:srgbClr val="0096D6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2. One Speaker (1) 1">
  <p:cSld name="TITLE_2_1_1_1_2_4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36"/>
          <p:cNvSpPr txBox="1"/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/>
        </p:txBody>
      </p:sp>
      <p:pic>
        <p:nvPicPr>
          <p:cNvPr id="288" name="Google Shape;288;p36"/>
          <p:cNvPicPr preferRelativeResize="0"/>
          <p:nvPr/>
        </p:nvPicPr>
        <p:blipFill>
          <a:blip r:embed="rId3">
            <a:alphaModFix amt="28000"/>
          </a:blip>
          <a:stretch>
            <a:fillRect/>
          </a:stretch>
        </p:blipFill>
        <p:spPr>
          <a:xfrm>
            <a:off x="0" y="750817"/>
            <a:ext cx="9144000" cy="242316"/>
          </a:xfrm>
          <a:prstGeom prst="rect">
            <a:avLst/>
          </a:prstGeom>
          <a:noFill/>
          <a:ln>
            <a:noFill/>
          </a:ln>
        </p:spPr>
      </p:pic>
      <p:sp>
        <p:nvSpPr>
          <p:cNvPr id="289" name="Google Shape;289;p36"/>
          <p:cNvSpPr txBox="1"/>
          <p:nvPr>
            <p:ph idx="2" type="title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pic>
        <p:nvPicPr>
          <p:cNvPr id="290" name="Google Shape;290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91" name="Google Shape;291;p3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339025" y="1175750"/>
            <a:ext cx="2506800" cy="2506800"/>
          </a:xfrm>
          <a:prstGeom prst="ellipse">
            <a:avLst/>
          </a:prstGeom>
          <a:noFill/>
          <a:ln>
            <a:noFill/>
          </a:ln>
          <a:effectLst>
            <a:outerShdw blurRad="371475" rotWithShape="0" algn="bl" dir="5400000" dist="171450">
              <a:srgbClr val="000000">
                <a:alpha val="11000"/>
              </a:srgbClr>
            </a:outerShdw>
          </a:effectLst>
        </p:spPr>
      </p:pic>
      <p:sp>
        <p:nvSpPr>
          <p:cNvPr id="292" name="Google Shape;292;p36"/>
          <p:cNvSpPr txBox="1"/>
          <p:nvPr>
            <p:ph idx="3" type="title"/>
          </p:nvPr>
        </p:nvSpPr>
        <p:spPr>
          <a:xfrm>
            <a:off x="2868213" y="3699965"/>
            <a:ext cx="34893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293" name="Google Shape;293;p36"/>
          <p:cNvSpPr txBox="1"/>
          <p:nvPr>
            <p:ph idx="4" type="title"/>
          </p:nvPr>
        </p:nvSpPr>
        <p:spPr>
          <a:xfrm>
            <a:off x="2827213" y="4085242"/>
            <a:ext cx="35304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/>
        </p:txBody>
      </p:sp>
      <p:sp>
        <p:nvSpPr>
          <p:cNvPr id="294" name="Google Shape;294;p36"/>
          <p:cNvSpPr txBox="1"/>
          <p:nvPr>
            <p:ph idx="5" type="title"/>
          </p:nvPr>
        </p:nvSpPr>
        <p:spPr>
          <a:xfrm>
            <a:off x="3069313" y="4380546"/>
            <a:ext cx="30171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i="1" sz="16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4. Two Speakers (1)">
  <p:cSld name="TITLE_2_1_1_1_2_3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" name="Google Shape;296;p37"/>
          <p:cNvPicPr preferRelativeResize="0"/>
          <p:nvPr/>
        </p:nvPicPr>
        <p:blipFill>
          <a:blip r:embed="rId3">
            <a:alphaModFix amt="28000"/>
          </a:blip>
          <a:stretch>
            <a:fillRect/>
          </a:stretch>
        </p:blipFill>
        <p:spPr>
          <a:xfrm>
            <a:off x="0" y="750817"/>
            <a:ext cx="9144000" cy="242316"/>
          </a:xfrm>
          <a:prstGeom prst="rect">
            <a:avLst/>
          </a:prstGeom>
          <a:noFill/>
          <a:ln>
            <a:noFill/>
          </a:ln>
        </p:spPr>
      </p:pic>
      <p:sp>
        <p:nvSpPr>
          <p:cNvPr id="297" name="Google Shape;297;p37"/>
          <p:cNvSpPr txBox="1"/>
          <p:nvPr>
            <p:ph type="title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pic>
        <p:nvPicPr>
          <p:cNvPr id="298" name="Google Shape;298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sp>
        <p:nvSpPr>
          <p:cNvPr id="299" name="Google Shape;299;p37"/>
          <p:cNvSpPr txBox="1"/>
          <p:nvPr>
            <p:ph idx="2" type="title"/>
          </p:nvPr>
        </p:nvSpPr>
        <p:spPr>
          <a:xfrm>
            <a:off x="893638" y="3699965"/>
            <a:ext cx="34893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300" name="Google Shape;300;p37"/>
          <p:cNvSpPr txBox="1"/>
          <p:nvPr>
            <p:ph idx="3" type="title"/>
          </p:nvPr>
        </p:nvSpPr>
        <p:spPr>
          <a:xfrm>
            <a:off x="852638" y="4055618"/>
            <a:ext cx="35304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/>
        </p:txBody>
      </p:sp>
      <p:sp>
        <p:nvSpPr>
          <p:cNvPr id="301" name="Google Shape;301;p37"/>
          <p:cNvSpPr txBox="1"/>
          <p:nvPr>
            <p:ph idx="4" type="title"/>
          </p:nvPr>
        </p:nvSpPr>
        <p:spPr>
          <a:xfrm>
            <a:off x="1094738" y="4341047"/>
            <a:ext cx="30171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i="1" sz="16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302" name="Google Shape;302;p37"/>
          <p:cNvSpPr txBox="1"/>
          <p:nvPr>
            <p:ph idx="5" type="title"/>
          </p:nvPr>
        </p:nvSpPr>
        <p:spPr>
          <a:xfrm>
            <a:off x="4801963" y="3699965"/>
            <a:ext cx="34893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303" name="Google Shape;303;p37"/>
          <p:cNvSpPr txBox="1"/>
          <p:nvPr>
            <p:ph idx="6" type="title"/>
          </p:nvPr>
        </p:nvSpPr>
        <p:spPr>
          <a:xfrm>
            <a:off x="4760963" y="4055618"/>
            <a:ext cx="35304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/>
        </p:txBody>
      </p:sp>
      <p:sp>
        <p:nvSpPr>
          <p:cNvPr id="304" name="Google Shape;304;p37"/>
          <p:cNvSpPr txBox="1"/>
          <p:nvPr>
            <p:ph idx="7" type="title"/>
          </p:nvPr>
        </p:nvSpPr>
        <p:spPr>
          <a:xfrm>
            <a:off x="5003063" y="4341047"/>
            <a:ext cx="30171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i="1" sz="16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9pPr>
          </a:lstStyle>
          <a:p/>
        </p:txBody>
      </p:sp>
      <p:pic>
        <p:nvPicPr>
          <p:cNvPr id="305" name="Google Shape;305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33724" y="1240362"/>
            <a:ext cx="2409000" cy="2409000"/>
          </a:xfrm>
          <a:prstGeom prst="ellipse">
            <a:avLst/>
          </a:prstGeom>
          <a:noFill/>
          <a:ln>
            <a:noFill/>
          </a:ln>
          <a:effectLst>
            <a:outerShdw blurRad="371475" rotWithShape="0" algn="bl" dir="5400000" dist="171450">
              <a:srgbClr val="000000">
                <a:alpha val="11000"/>
              </a:srgbClr>
            </a:outerShdw>
          </a:effectLst>
        </p:spPr>
      </p:pic>
      <p:pic>
        <p:nvPicPr>
          <p:cNvPr id="306" name="Google Shape;306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07124" y="1240362"/>
            <a:ext cx="2409000" cy="2409000"/>
          </a:xfrm>
          <a:prstGeom prst="ellipse">
            <a:avLst/>
          </a:prstGeom>
          <a:noFill/>
          <a:ln>
            <a:noFill/>
          </a:ln>
          <a:effectLst>
            <a:outerShdw blurRad="371475" rotWithShape="0" algn="bl" dir="5400000" dist="171450">
              <a:srgbClr val="000000">
                <a:alpha val="11000"/>
              </a:srgbClr>
            </a:outerShdw>
          </a:effectLst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5. Two Speakers (2)">
  <p:cSld name="TITLE_2_1_1_1_2_3_1">
    <p:bg>
      <p:bgPr>
        <a:solidFill>
          <a:srgbClr val="FFFFFF"/>
        </a:solidFill>
      </p:bgPr>
    </p:bg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" name="Google Shape;308;p3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20175"/>
            <a:ext cx="9153950" cy="353275"/>
          </a:xfrm>
          <a:prstGeom prst="rect">
            <a:avLst/>
          </a:prstGeom>
          <a:noFill/>
          <a:ln>
            <a:noFill/>
          </a:ln>
        </p:spPr>
      </p:pic>
      <p:sp>
        <p:nvSpPr>
          <p:cNvPr id="310" name="Google Shape;310;p38"/>
          <p:cNvSpPr txBox="1"/>
          <p:nvPr>
            <p:ph type="title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311" name="Google Shape;311;p38"/>
          <p:cNvSpPr/>
          <p:nvPr/>
        </p:nvSpPr>
        <p:spPr>
          <a:xfrm>
            <a:off x="1433863" y="1240478"/>
            <a:ext cx="2409000" cy="2409000"/>
          </a:xfrm>
          <a:prstGeom prst="ellipse">
            <a:avLst/>
          </a:prstGeom>
          <a:noFill/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000000"/>
              </a:highlight>
            </a:endParaRPr>
          </a:p>
        </p:txBody>
      </p:sp>
      <p:pic>
        <p:nvPicPr>
          <p:cNvPr id="312" name="Google Shape;312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33724" y="1240362"/>
            <a:ext cx="2409000" cy="2409000"/>
          </a:xfrm>
          <a:prstGeom prst="ellipse">
            <a:avLst/>
          </a:prstGeom>
          <a:noFill/>
          <a:ln>
            <a:noFill/>
          </a:ln>
          <a:effectLst>
            <a:outerShdw blurRad="371475" rotWithShape="0" algn="bl" dir="5400000" dist="171450">
              <a:srgbClr val="000000">
                <a:alpha val="11000"/>
              </a:srgbClr>
            </a:outerShdw>
          </a:effectLst>
        </p:spPr>
      </p:pic>
      <p:sp>
        <p:nvSpPr>
          <p:cNvPr id="313" name="Google Shape;313;p38"/>
          <p:cNvSpPr txBox="1"/>
          <p:nvPr>
            <p:ph idx="2" type="title"/>
          </p:nvPr>
        </p:nvSpPr>
        <p:spPr>
          <a:xfrm>
            <a:off x="893638" y="3699965"/>
            <a:ext cx="34893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314" name="Google Shape;314;p38"/>
          <p:cNvSpPr txBox="1"/>
          <p:nvPr>
            <p:ph idx="3" type="title"/>
          </p:nvPr>
        </p:nvSpPr>
        <p:spPr>
          <a:xfrm>
            <a:off x="852638" y="4055618"/>
            <a:ext cx="35304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/>
        </p:txBody>
      </p:sp>
      <p:sp>
        <p:nvSpPr>
          <p:cNvPr id="315" name="Google Shape;315;p38"/>
          <p:cNvSpPr txBox="1"/>
          <p:nvPr>
            <p:ph idx="4" type="title"/>
          </p:nvPr>
        </p:nvSpPr>
        <p:spPr>
          <a:xfrm>
            <a:off x="1094738" y="4341047"/>
            <a:ext cx="30171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i="1" sz="1600">
                <a:solidFill>
                  <a:srgbClr val="0096D6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9pPr>
          </a:lstStyle>
          <a:p/>
        </p:txBody>
      </p:sp>
      <p:sp>
        <p:nvSpPr>
          <p:cNvPr id="316" name="Google Shape;316;p38"/>
          <p:cNvSpPr txBox="1"/>
          <p:nvPr>
            <p:ph idx="5" type="title"/>
          </p:nvPr>
        </p:nvSpPr>
        <p:spPr>
          <a:xfrm>
            <a:off x="4801963" y="3699965"/>
            <a:ext cx="34893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317" name="Google Shape;317;p38"/>
          <p:cNvSpPr txBox="1"/>
          <p:nvPr>
            <p:ph idx="6" type="title"/>
          </p:nvPr>
        </p:nvSpPr>
        <p:spPr>
          <a:xfrm>
            <a:off x="4760963" y="4055618"/>
            <a:ext cx="35304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/>
        </p:txBody>
      </p:sp>
      <p:sp>
        <p:nvSpPr>
          <p:cNvPr id="318" name="Google Shape;318;p38"/>
          <p:cNvSpPr txBox="1"/>
          <p:nvPr>
            <p:ph idx="7" type="title"/>
          </p:nvPr>
        </p:nvSpPr>
        <p:spPr>
          <a:xfrm>
            <a:off x="5003063" y="4341047"/>
            <a:ext cx="30171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i="1" sz="1600">
                <a:solidFill>
                  <a:srgbClr val="0096D6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9pPr>
          </a:lstStyle>
          <a:p/>
        </p:txBody>
      </p:sp>
      <p:sp>
        <p:nvSpPr>
          <p:cNvPr id="319" name="Google Shape;319;p38"/>
          <p:cNvSpPr/>
          <p:nvPr/>
        </p:nvSpPr>
        <p:spPr>
          <a:xfrm>
            <a:off x="5307113" y="1240478"/>
            <a:ext cx="2409000" cy="2409000"/>
          </a:xfrm>
          <a:prstGeom prst="ellipse">
            <a:avLst/>
          </a:prstGeom>
          <a:noFill/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000000"/>
              </a:highlight>
            </a:endParaRPr>
          </a:p>
        </p:txBody>
      </p:sp>
      <p:pic>
        <p:nvPicPr>
          <p:cNvPr id="320" name="Google Shape;320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07124" y="1240362"/>
            <a:ext cx="2409000" cy="2409000"/>
          </a:xfrm>
          <a:prstGeom prst="ellipse">
            <a:avLst/>
          </a:prstGeom>
          <a:noFill/>
          <a:ln>
            <a:noFill/>
          </a:ln>
          <a:effectLst>
            <a:outerShdw blurRad="371475" rotWithShape="0" algn="bl" dir="5400000" dist="171450">
              <a:srgbClr val="000000">
                <a:alpha val="11000"/>
              </a:srgbClr>
            </a:outerShdw>
          </a:effectLst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6. Three Speakers (1)">
  <p:cSld name="TITLE_2_1_1_1_2_3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2" name="Google Shape;322;p39"/>
          <p:cNvPicPr preferRelativeResize="0"/>
          <p:nvPr/>
        </p:nvPicPr>
        <p:blipFill>
          <a:blip r:embed="rId3">
            <a:alphaModFix amt="28000"/>
          </a:blip>
          <a:stretch>
            <a:fillRect/>
          </a:stretch>
        </p:blipFill>
        <p:spPr>
          <a:xfrm>
            <a:off x="0" y="750817"/>
            <a:ext cx="9144000" cy="242316"/>
          </a:xfrm>
          <a:prstGeom prst="rect">
            <a:avLst/>
          </a:prstGeom>
          <a:noFill/>
          <a:ln>
            <a:noFill/>
          </a:ln>
        </p:spPr>
      </p:pic>
      <p:sp>
        <p:nvSpPr>
          <p:cNvPr id="323" name="Google Shape;323;p39"/>
          <p:cNvSpPr txBox="1"/>
          <p:nvPr>
            <p:ph type="title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pic>
        <p:nvPicPr>
          <p:cNvPr id="324" name="Google Shape;324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25" name="Google Shape;325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470095" y="1241401"/>
            <a:ext cx="2203800" cy="2203800"/>
          </a:xfrm>
          <a:prstGeom prst="ellipse">
            <a:avLst/>
          </a:prstGeom>
          <a:noFill/>
          <a:ln>
            <a:noFill/>
          </a:ln>
          <a:effectLst>
            <a:outerShdw blurRad="371475" rotWithShape="0" algn="bl" dir="5400000" dist="171450">
              <a:srgbClr val="000000">
                <a:alpha val="11000"/>
              </a:srgbClr>
            </a:outerShdw>
          </a:effectLst>
        </p:spPr>
      </p:pic>
      <p:pic>
        <p:nvPicPr>
          <p:cNvPr id="326" name="Google Shape;326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78893" y="1241401"/>
            <a:ext cx="2203800" cy="2203800"/>
          </a:xfrm>
          <a:prstGeom prst="ellipse">
            <a:avLst/>
          </a:prstGeom>
          <a:noFill/>
          <a:ln>
            <a:noFill/>
          </a:ln>
          <a:effectLst>
            <a:outerShdw blurRad="371475" rotWithShape="0" algn="bl" dir="5400000" dist="171450">
              <a:srgbClr val="000000">
                <a:alpha val="11000"/>
              </a:srgbClr>
            </a:outerShdw>
          </a:effectLst>
        </p:spPr>
      </p:pic>
      <p:pic>
        <p:nvPicPr>
          <p:cNvPr id="327" name="Google Shape;327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6921" y="1241401"/>
            <a:ext cx="2203800" cy="2203800"/>
          </a:xfrm>
          <a:prstGeom prst="ellipse">
            <a:avLst/>
          </a:prstGeom>
          <a:noFill/>
          <a:ln>
            <a:noFill/>
          </a:ln>
          <a:effectLst>
            <a:outerShdw blurRad="371475" rotWithShape="0" algn="bl" dir="5400000" dist="171450">
              <a:srgbClr val="000000">
                <a:alpha val="11000"/>
              </a:srgbClr>
            </a:outerShdw>
          </a:effectLst>
        </p:spPr>
      </p:pic>
      <p:sp>
        <p:nvSpPr>
          <p:cNvPr id="328" name="Google Shape;328;p39"/>
          <p:cNvSpPr txBox="1"/>
          <p:nvPr>
            <p:ph idx="2" type="title"/>
          </p:nvPr>
        </p:nvSpPr>
        <p:spPr>
          <a:xfrm>
            <a:off x="-55387" y="3557440"/>
            <a:ext cx="34893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329" name="Google Shape;329;p39"/>
          <p:cNvSpPr txBox="1"/>
          <p:nvPr>
            <p:ph idx="3" type="title"/>
          </p:nvPr>
        </p:nvSpPr>
        <p:spPr>
          <a:xfrm>
            <a:off x="-96387" y="3913093"/>
            <a:ext cx="35304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Muli"/>
                <a:ea typeface="Muli"/>
                <a:cs typeface="Muli"/>
                <a:sym typeface="Muli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Muli"/>
                <a:ea typeface="Muli"/>
                <a:cs typeface="Muli"/>
                <a:sym typeface="Muli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Muli"/>
                <a:ea typeface="Muli"/>
                <a:cs typeface="Muli"/>
                <a:sym typeface="Muli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Muli"/>
                <a:ea typeface="Muli"/>
                <a:cs typeface="Muli"/>
                <a:sym typeface="Muli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Muli"/>
                <a:ea typeface="Muli"/>
                <a:cs typeface="Muli"/>
                <a:sym typeface="Muli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Muli"/>
                <a:ea typeface="Muli"/>
                <a:cs typeface="Muli"/>
                <a:sym typeface="Muli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Muli"/>
                <a:ea typeface="Muli"/>
                <a:cs typeface="Muli"/>
                <a:sym typeface="Muli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Muli"/>
                <a:ea typeface="Muli"/>
                <a:cs typeface="Muli"/>
                <a:sym typeface="Muli"/>
              </a:defRPr>
            </a:lvl9pPr>
          </a:lstStyle>
          <a:p/>
        </p:txBody>
      </p:sp>
      <p:sp>
        <p:nvSpPr>
          <p:cNvPr id="330" name="Google Shape;330;p39"/>
          <p:cNvSpPr txBox="1"/>
          <p:nvPr>
            <p:ph idx="4" type="title"/>
          </p:nvPr>
        </p:nvSpPr>
        <p:spPr>
          <a:xfrm>
            <a:off x="145713" y="4198522"/>
            <a:ext cx="30171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i="1" sz="16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331" name="Google Shape;331;p39"/>
          <p:cNvSpPr txBox="1"/>
          <p:nvPr>
            <p:ph idx="5" type="title"/>
          </p:nvPr>
        </p:nvSpPr>
        <p:spPr>
          <a:xfrm>
            <a:off x="2847788" y="3557440"/>
            <a:ext cx="34893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332" name="Google Shape;332;p39"/>
          <p:cNvSpPr txBox="1"/>
          <p:nvPr>
            <p:ph idx="6" type="title"/>
          </p:nvPr>
        </p:nvSpPr>
        <p:spPr>
          <a:xfrm>
            <a:off x="2806788" y="3913093"/>
            <a:ext cx="35304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Muli"/>
                <a:ea typeface="Muli"/>
                <a:cs typeface="Muli"/>
                <a:sym typeface="Muli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Muli"/>
                <a:ea typeface="Muli"/>
                <a:cs typeface="Muli"/>
                <a:sym typeface="Muli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Muli"/>
                <a:ea typeface="Muli"/>
                <a:cs typeface="Muli"/>
                <a:sym typeface="Muli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Muli"/>
                <a:ea typeface="Muli"/>
                <a:cs typeface="Muli"/>
                <a:sym typeface="Muli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Muli"/>
                <a:ea typeface="Muli"/>
                <a:cs typeface="Muli"/>
                <a:sym typeface="Muli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Muli"/>
                <a:ea typeface="Muli"/>
                <a:cs typeface="Muli"/>
                <a:sym typeface="Muli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Muli"/>
                <a:ea typeface="Muli"/>
                <a:cs typeface="Muli"/>
                <a:sym typeface="Muli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Muli"/>
                <a:ea typeface="Muli"/>
                <a:cs typeface="Muli"/>
                <a:sym typeface="Muli"/>
              </a:defRPr>
            </a:lvl9pPr>
          </a:lstStyle>
          <a:p/>
        </p:txBody>
      </p:sp>
      <p:sp>
        <p:nvSpPr>
          <p:cNvPr id="333" name="Google Shape;333;p39"/>
          <p:cNvSpPr txBox="1"/>
          <p:nvPr>
            <p:ph idx="7" type="title"/>
          </p:nvPr>
        </p:nvSpPr>
        <p:spPr>
          <a:xfrm>
            <a:off x="3048888" y="4198522"/>
            <a:ext cx="30171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i="1" sz="16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334" name="Google Shape;334;p39"/>
          <p:cNvSpPr txBox="1"/>
          <p:nvPr>
            <p:ph idx="8" type="title"/>
          </p:nvPr>
        </p:nvSpPr>
        <p:spPr>
          <a:xfrm>
            <a:off x="5756588" y="3557440"/>
            <a:ext cx="34893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335" name="Google Shape;335;p39"/>
          <p:cNvSpPr txBox="1"/>
          <p:nvPr>
            <p:ph idx="9" type="title"/>
          </p:nvPr>
        </p:nvSpPr>
        <p:spPr>
          <a:xfrm>
            <a:off x="5715588" y="3913093"/>
            <a:ext cx="35304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Muli"/>
                <a:ea typeface="Muli"/>
                <a:cs typeface="Muli"/>
                <a:sym typeface="Muli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Muli"/>
                <a:ea typeface="Muli"/>
                <a:cs typeface="Muli"/>
                <a:sym typeface="Muli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Muli"/>
                <a:ea typeface="Muli"/>
                <a:cs typeface="Muli"/>
                <a:sym typeface="Muli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Muli"/>
                <a:ea typeface="Muli"/>
                <a:cs typeface="Muli"/>
                <a:sym typeface="Muli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Muli"/>
                <a:ea typeface="Muli"/>
                <a:cs typeface="Muli"/>
                <a:sym typeface="Muli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Muli"/>
                <a:ea typeface="Muli"/>
                <a:cs typeface="Muli"/>
                <a:sym typeface="Muli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Muli"/>
                <a:ea typeface="Muli"/>
                <a:cs typeface="Muli"/>
                <a:sym typeface="Muli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Muli"/>
                <a:ea typeface="Muli"/>
                <a:cs typeface="Muli"/>
                <a:sym typeface="Muli"/>
              </a:defRPr>
            </a:lvl9pPr>
          </a:lstStyle>
          <a:p/>
        </p:txBody>
      </p:sp>
      <p:sp>
        <p:nvSpPr>
          <p:cNvPr id="336" name="Google Shape;336;p39"/>
          <p:cNvSpPr txBox="1"/>
          <p:nvPr>
            <p:ph idx="13" type="title"/>
          </p:nvPr>
        </p:nvSpPr>
        <p:spPr>
          <a:xfrm>
            <a:off x="5957688" y="4198522"/>
            <a:ext cx="30171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i="1" sz="16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7. Three Speakers (2)">
  <p:cSld name="TITLE_2_1_1_1_2_3_2_1">
    <p:bg>
      <p:bgPr>
        <a:solidFill>
          <a:srgbClr val="FFFFFF"/>
        </a:solidFill>
      </p:bgPr>
    </p:bg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8" name="Google Shape;338;p4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pic>
        <p:nvPicPr>
          <p:cNvPr id="339" name="Google Shape;339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20175"/>
            <a:ext cx="9153950" cy="353275"/>
          </a:xfrm>
          <a:prstGeom prst="rect">
            <a:avLst/>
          </a:prstGeom>
          <a:noFill/>
          <a:ln>
            <a:noFill/>
          </a:ln>
        </p:spPr>
      </p:pic>
      <p:sp>
        <p:nvSpPr>
          <p:cNvPr id="340" name="Google Shape;340;p40"/>
          <p:cNvSpPr txBox="1"/>
          <p:nvPr>
            <p:ph type="title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pic>
        <p:nvPicPr>
          <p:cNvPr id="341" name="Google Shape;341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70095" y="1241401"/>
            <a:ext cx="2203800" cy="2203800"/>
          </a:xfrm>
          <a:prstGeom prst="ellipse">
            <a:avLst/>
          </a:prstGeom>
          <a:noFill/>
          <a:ln>
            <a:noFill/>
          </a:ln>
          <a:effectLst>
            <a:outerShdw blurRad="371475" rotWithShape="0" algn="bl" dir="5400000" dist="171450">
              <a:srgbClr val="000000">
                <a:alpha val="11000"/>
              </a:srgbClr>
            </a:outerShdw>
          </a:effectLst>
        </p:spPr>
      </p:pic>
      <p:pic>
        <p:nvPicPr>
          <p:cNvPr id="342" name="Google Shape;342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78893" y="1241401"/>
            <a:ext cx="2203800" cy="2203800"/>
          </a:xfrm>
          <a:prstGeom prst="ellipse">
            <a:avLst/>
          </a:prstGeom>
          <a:noFill/>
          <a:ln>
            <a:noFill/>
          </a:ln>
          <a:effectLst>
            <a:outerShdw blurRad="371475" rotWithShape="0" algn="bl" dir="5400000" dist="171450">
              <a:srgbClr val="000000">
                <a:alpha val="11000"/>
              </a:srgbClr>
            </a:outerShdw>
          </a:effectLst>
        </p:spPr>
      </p:pic>
      <p:pic>
        <p:nvPicPr>
          <p:cNvPr id="343" name="Google Shape;343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6921" y="1241401"/>
            <a:ext cx="2203800" cy="2203800"/>
          </a:xfrm>
          <a:prstGeom prst="ellipse">
            <a:avLst/>
          </a:prstGeom>
          <a:noFill/>
          <a:ln>
            <a:noFill/>
          </a:ln>
          <a:effectLst>
            <a:outerShdw blurRad="371475" rotWithShape="0" algn="bl" dir="5400000" dist="171450">
              <a:srgbClr val="000000">
                <a:alpha val="11000"/>
              </a:srgbClr>
            </a:outerShdw>
          </a:effectLst>
        </p:spPr>
      </p:pic>
      <p:sp>
        <p:nvSpPr>
          <p:cNvPr id="344" name="Google Shape;344;p40"/>
          <p:cNvSpPr txBox="1"/>
          <p:nvPr>
            <p:ph idx="2" type="title"/>
          </p:nvPr>
        </p:nvSpPr>
        <p:spPr>
          <a:xfrm>
            <a:off x="-55387" y="3557440"/>
            <a:ext cx="34893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345" name="Google Shape;345;p40"/>
          <p:cNvSpPr txBox="1"/>
          <p:nvPr>
            <p:ph idx="3" type="title"/>
          </p:nvPr>
        </p:nvSpPr>
        <p:spPr>
          <a:xfrm>
            <a:off x="-96387" y="3913093"/>
            <a:ext cx="35304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/>
        </p:txBody>
      </p:sp>
      <p:sp>
        <p:nvSpPr>
          <p:cNvPr id="346" name="Google Shape;346;p40"/>
          <p:cNvSpPr txBox="1"/>
          <p:nvPr>
            <p:ph idx="4" type="title"/>
          </p:nvPr>
        </p:nvSpPr>
        <p:spPr>
          <a:xfrm>
            <a:off x="145713" y="4198522"/>
            <a:ext cx="30171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i="1" sz="1600">
                <a:solidFill>
                  <a:srgbClr val="0096D6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9pPr>
          </a:lstStyle>
          <a:p/>
        </p:txBody>
      </p:sp>
      <p:sp>
        <p:nvSpPr>
          <p:cNvPr id="347" name="Google Shape;347;p40"/>
          <p:cNvSpPr txBox="1"/>
          <p:nvPr>
            <p:ph idx="5" type="title"/>
          </p:nvPr>
        </p:nvSpPr>
        <p:spPr>
          <a:xfrm>
            <a:off x="2847788" y="3557440"/>
            <a:ext cx="34893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348" name="Google Shape;348;p40"/>
          <p:cNvSpPr txBox="1"/>
          <p:nvPr>
            <p:ph idx="6" type="title"/>
          </p:nvPr>
        </p:nvSpPr>
        <p:spPr>
          <a:xfrm>
            <a:off x="2806788" y="3913093"/>
            <a:ext cx="35304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/>
        </p:txBody>
      </p:sp>
      <p:sp>
        <p:nvSpPr>
          <p:cNvPr id="349" name="Google Shape;349;p40"/>
          <p:cNvSpPr txBox="1"/>
          <p:nvPr>
            <p:ph idx="7" type="title"/>
          </p:nvPr>
        </p:nvSpPr>
        <p:spPr>
          <a:xfrm>
            <a:off x="3048888" y="4198522"/>
            <a:ext cx="30171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i="1" sz="1600">
                <a:solidFill>
                  <a:srgbClr val="0096D6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9pPr>
          </a:lstStyle>
          <a:p/>
        </p:txBody>
      </p:sp>
      <p:sp>
        <p:nvSpPr>
          <p:cNvPr id="350" name="Google Shape;350;p40"/>
          <p:cNvSpPr txBox="1"/>
          <p:nvPr>
            <p:ph idx="8" type="title"/>
          </p:nvPr>
        </p:nvSpPr>
        <p:spPr>
          <a:xfrm>
            <a:off x="5756588" y="3557440"/>
            <a:ext cx="34893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351" name="Google Shape;351;p40"/>
          <p:cNvSpPr txBox="1"/>
          <p:nvPr>
            <p:ph idx="9" type="title"/>
          </p:nvPr>
        </p:nvSpPr>
        <p:spPr>
          <a:xfrm>
            <a:off x="5715588" y="3913093"/>
            <a:ext cx="35304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/>
        </p:txBody>
      </p:sp>
      <p:sp>
        <p:nvSpPr>
          <p:cNvPr id="352" name="Google Shape;352;p40"/>
          <p:cNvSpPr txBox="1"/>
          <p:nvPr>
            <p:ph idx="13" type="title"/>
          </p:nvPr>
        </p:nvSpPr>
        <p:spPr>
          <a:xfrm>
            <a:off x="5957688" y="4198522"/>
            <a:ext cx="30171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i="1" sz="1600">
                <a:solidFill>
                  <a:srgbClr val="0096D6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. Secondary Title Slide (1)">
  <p:cSld name="TITLE_2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5"/>
          <p:cNvSpPr/>
          <p:nvPr/>
        </p:nvSpPr>
        <p:spPr>
          <a:xfrm>
            <a:off x="2118700" y="1529984"/>
            <a:ext cx="4877100" cy="18654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1028700" rotWithShape="0" algn="bl" dir="5400000" dist="228600">
              <a:srgbClr val="000000">
                <a:alpha val="17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" name="Google Shape;19;p5"/>
          <p:cNvSpPr txBox="1"/>
          <p:nvPr>
            <p:ph type="title"/>
          </p:nvPr>
        </p:nvSpPr>
        <p:spPr>
          <a:xfrm>
            <a:off x="0" y="2044609"/>
            <a:ext cx="9144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pic>
        <p:nvPicPr>
          <p:cNvPr id="20" name="Google Shape;20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8. Branded Blank - Gradient">
  <p:cSld name="BLANK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4" name="Google Shape;354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sp>
        <p:nvSpPr>
          <p:cNvPr id="355" name="Google Shape;355;p41"/>
          <p:cNvSpPr txBox="1"/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9. Branded Blank - White">
  <p:cSld name="BLANK_1_3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7" name="Google Shape;357;p4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358" name="Google Shape;358;p42"/>
          <p:cNvSpPr txBox="1"/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/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. Midway Title Slide (1)">
  <p:cSld name="TITLE_2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6"/>
          <p:cNvSpPr txBox="1"/>
          <p:nvPr>
            <p:ph type="title"/>
          </p:nvPr>
        </p:nvSpPr>
        <p:spPr>
          <a:xfrm>
            <a:off x="0" y="2057842"/>
            <a:ext cx="9144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800">
                <a:solidFill>
                  <a:srgbClr val="FFFFFF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23" name="Google Shape;23;p6"/>
          <p:cNvSpPr txBox="1"/>
          <p:nvPr>
            <p:ph idx="2"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/>
        </p:txBody>
      </p:sp>
      <p:pic>
        <p:nvPicPr>
          <p:cNvPr id="24" name="Google Shape;24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. Title Slide (2)">
  <p:cSld name="TITLE_2_1_2">
    <p:bg>
      <p:bgPr>
        <a:solidFill>
          <a:srgbClr val="FFFFFF"/>
        </a:solidFill>
      </p:bgPr>
    </p:bg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7"/>
          <p:cNvSpPr txBox="1"/>
          <p:nvPr>
            <p:ph type="title"/>
          </p:nvPr>
        </p:nvSpPr>
        <p:spPr>
          <a:xfrm>
            <a:off x="-150" y="1890950"/>
            <a:ext cx="9144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5000">
                <a:solidFill>
                  <a:srgbClr val="10446E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pic>
        <p:nvPicPr>
          <p:cNvPr id="27" name="Google Shape;27;p7"/>
          <p:cNvPicPr preferRelativeResize="0"/>
          <p:nvPr/>
        </p:nvPicPr>
        <p:blipFill rotWithShape="1">
          <a:blip r:embed="rId2">
            <a:alphaModFix amt="81000"/>
          </a:blip>
          <a:srcRect b="48388" l="0" r="0" t="47973"/>
          <a:stretch/>
        </p:blipFill>
        <p:spPr>
          <a:xfrm>
            <a:off x="2714900" y="2720357"/>
            <a:ext cx="3714197" cy="187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28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29;p7"/>
          <p:cNvSpPr txBox="1"/>
          <p:nvPr>
            <p:ph idx="2"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. Secondary Title Slide (2)">
  <p:cSld name="TITLE_2_1_1_2">
    <p:bg>
      <p:bgPr>
        <a:solidFill>
          <a:srgbClr val="FFFFFF"/>
        </a:solidFill>
      </p:bgPr>
    </p:bg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oogle Shape;31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093091" y="410633"/>
            <a:ext cx="4961800" cy="3840199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8"/>
          <p:cNvSpPr txBox="1"/>
          <p:nvPr>
            <p:ph type="title"/>
          </p:nvPr>
        </p:nvSpPr>
        <p:spPr>
          <a:xfrm>
            <a:off x="150" y="2044617"/>
            <a:ext cx="9144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800">
                <a:solidFill>
                  <a:srgbClr val="10446E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pic>
        <p:nvPicPr>
          <p:cNvPr id="33" name="Google Shape;33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8"/>
          <p:cNvSpPr txBox="1"/>
          <p:nvPr>
            <p:ph idx="2"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. Midway Title Slide (2)">
  <p:cSld name="TITLE_2_1_1_1_1">
    <p:bg>
      <p:bgPr>
        <a:solidFill>
          <a:srgbClr val="FFFFFF"/>
        </a:solidFill>
      </p:bgPr>
    </p:bg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 txBox="1"/>
          <p:nvPr>
            <p:ph type="title"/>
          </p:nvPr>
        </p:nvSpPr>
        <p:spPr>
          <a:xfrm>
            <a:off x="0" y="2044609"/>
            <a:ext cx="9144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800"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pic>
        <p:nvPicPr>
          <p:cNvPr id="37" name="Google Shape;37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9"/>
          <p:cNvSpPr txBox="1"/>
          <p:nvPr>
            <p:ph idx="2"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. Title &amp; Body (1)">
  <p:cSld name="TITLE_2_1_1_1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0"/>
          <p:cNvSpPr txBox="1"/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/>
        </p:txBody>
      </p:sp>
      <p:pic>
        <p:nvPicPr>
          <p:cNvPr id="41" name="Google Shape;41;p10"/>
          <p:cNvPicPr preferRelativeResize="0"/>
          <p:nvPr/>
        </p:nvPicPr>
        <p:blipFill>
          <a:blip r:embed="rId3">
            <a:alphaModFix amt="28000"/>
          </a:blip>
          <a:stretch>
            <a:fillRect/>
          </a:stretch>
        </p:blipFill>
        <p:spPr>
          <a:xfrm>
            <a:off x="0" y="750817"/>
            <a:ext cx="9144000" cy="242316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10"/>
          <p:cNvSpPr txBox="1"/>
          <p:nvPr>
            <p:ph idx="2" type="title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43" name="Google Shape;43;p10"/>
          <p:cNvSpPr txBox="1"/>
          <p:nvPr>
            <p:ph idx="1" type="body"/>
          </p:nvPr>
        </p:nvSpPr>
        <p:spPr>
          <a:xfrm>
            <a:off x="212594" y="1188326"/>
            <a:ext cx="7347000" cy="29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indent="-330200" lvl="1" marL="9144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  <a:defRPr sz="1600">
                <a:solidFill>
                  <a:srgbClr val="FFFFFF"/>
                </a:solidFill>
              </a:defRPr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800"/>
              <a:buChar char="■"/>
              <a:defRPr sz="1800">
                <a:solidFill>
                  <a:srgbClr val="FFFFFF"/>
                </a:solidFill>
              </a:defRPr>
            </a:lvl9pPr>
          </a:lstStyle>
          <a:p/>
        </p:txBody>
      </p:sp>
      <p:pic>
        <p:nvPicPr>
          <p:cNvPr id="44" name="Google Shape;44;p1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20" Type="http://schemas.openxmlformats.org/officeDocument/2006/relationships/slideLayout" Target="../slideLayouts/slideLayout2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43" Type="http://schemas.openxmlformats.org/officeDocument/2006/relationships/theme" Target="../theme/theme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29" Type="http://schemas.openxmlformats.org/officeDocument/2006/relationships/slideLayout" Target="../slideLayouts/slideLayout29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11.xml"/><Relationship Id="rId33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10.xml"/><Relationship Id="rId32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13.xml"/><Relationship Id="rId35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12.xml"/><Relationship Id="rId34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15.xml"/><Relationship Id="rId37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14.xml"/><Relationship Id="rId36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17.xml"/><Relationship Id="rId39" Type="http://schemas.openxmlformats.org/officeDocument/2006/relationships/slideLayout" Target="../slideLayouts/slideLayout39.xml"/><Relationship Id="rId16" Type="http://schemas.openxmlformats.org/officeDocument/2006/relationships/slideLayout" Target="../slideLayouts/slideLayout16.xml"/><Relationship Id="rId38" Type="http://schemas.openxmlformats.org/officeDocument/2006/relationships/slideLayout" Target="../slideLayouts/slideLayout38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140865" y="151901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96D6"/>
              </a:buClr>
              <a:buSzPts val="3300"/>
              <a:buFont typeface="Oswald"/>
              <a:buNone/>
              <a:defRPr sz="3300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17065" y="1189346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lnSpc>
                <a:spcPct val="175000"/>
              </a:lnSpc>
              <a:spcBef>
                <a:spcPts val="0"/>
              </a:spcBef>
              <a:spcAft>
                <a:spcPts val="0"/>
              </a:spcAft>
              <a:buClr>
                <a:srgbClr val="10446E"/>
              </a:buClr>
              <a:buSzPts val="1800"/>
              <a:buFont typeface="Muli"/>
              <a:buChar char="●"/>
              <a:defRPr sz="180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1pPr>
            <a:lvl2pPr indent="-317500" lvl="1" marL="914400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○"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2pPr>
            <a:lvl3pPr indent="-317500" lvl="2" marL="1371600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■"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3pPr>
            <a:lvl4pPr indent="-317500" lvl="3" marL="1828800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●"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4pPr>
            <a:lvl5pPr indent="-317500" lvl="4" marL="2286000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○"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5pPr>
            <a:lvl6pPr indent="-317500" lvl="5" marL="2743200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■"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6pPr>
            <a:lvl7pPr indent="-317500" lvl="6" marL="3200400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●"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7pPr>
            <a:lvl8pPr indent="-317500" lvl="7" marL="3657600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○"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8pPr>
            <a:lvl9pPr indent="-317500" lvl="8" marL="4114800" rtl="0">
              <a:lnSpc>
                <a:spcPct val="175000"/>
              </a:lnSpc>
              <a:spcBef>
                <a:spcPts val="1600"/>
              </a:spcBef>
              <a:spcAft>
                <a:spcPts val="1600"/>
              </a:spcAft>
              <a:buClr>
                <a:srgbClr val="10446E"/>
              </a:buClr>
              <a:buSzPts val="1400"/>
              <a:buFont typeface="Muli"/>
              <a:buChar char="■"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  <p:sldLayoutId id="2147483680" r:id="rId33"/>
    <p:sldLayoutId id="2147483681" r:id="rId34"/>
    <p:sldLayoutId id="2147483682" r:id="rId35"/>
    <p:sldLayoutId id="2147483683" r:id="rId36"/>
    <p:sldLayoutId id="2147483684" r:id="rId37"/>
    <p:sldLayoutId id="2147483685" r:id="rId38"/>
    <p:sldLayoutId id="2147483686" r:id="rId39"/>
    <p:sldLayoutId id="2147483687" r:id="rId40"/>
    <p:sldLayoutId id="2147483688" r:id="rId41"/>
    <p:sldLayoutId id="2147483689" r:id="rId4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9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8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6" Type="http://schemas.openxmlformats.org/officeDocument/2006/relationships/image" Target="../media/image17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8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6" Type="http://schemas.openxmlformats.org/officeDocument/2006/relationships/image" Target="../media/image17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18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6" Type="http://schemas.openxmlformats.org/officeDocument/2006/relationships/image" Target="../media/image1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28.png"/><Relationship Id="rId4" Type="http://schemas.openxmlformats.org/officeDocument/2006/relationships/hyperlink" Target="https://lab.secondstreet.com/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4" name="Google Shape;364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525"/>
            <a:ext cx="9143996" cy="5144554"/>
          </a:xfrm>
          <a:prstGeom prst="rect">
            <a:avLst/>
          </a:prstGeom>
          <a:noFill/>
          <a:ln>
            <a:noFill/>
          </a:ln>
        </p:spPr>
      </p:pic>
      <p:sp>
        <p:nvSpPr>
          <p:cNvPr id="365" name="Google Shape;365;p44"/>
          <p:cNvSpPr txBox="1"/>
          <p:nvPr>
            <p:ph idx="4294967295" type="title"/>
          </p:nvPr>
        </p:nvSpPr>
        <p:spPr>
          <a:xfrm>
            <a:off x="-61062" y="73788"/>
            <a:ext cx="9308700" cy="321900"/>
          </a:xfrm>
          <a:prstGeom prst="rect">
            <a:avLst/>
          </a:prstGeom>
          <a:solidFill>
            <a:srgbClr val="FFFFFF">
              <a:alpha val="88850"/>
            </a:srgbClr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rPr>
              <a:t>Want to Edit?</a:t>
            </a:r>
            <a:r>
              <a:rPr lang="en" sz="1200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rPr>
              <a:t> – Simply click </a:t>
            </a:r>
            <a:r>
              <a:rPr lang="en" sz="1200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rPr>
              <a:t>“File”</a:t>
            </a:r>
            <a:r>
              <a:rPr lang="en" sz="1200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rPr>
              <a:t> then </a:t>
            </a:r>
            <a:r>
              <a:rPr lang="en" sz="1200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rPr>
              <a:t>“Make a copy…”</a:t>
            </a:r>
            <a:r>
              <a:rPr lang="en" sz="1200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rPr>
              <a:t> to create your own editable version. </a:t>
            </a:r>
            <a:endParaRPr sz="1200">
              <a:solidFill>
                <a:srgbClr val="0096D6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53"/>
          <p:cNvSpPr txBox="1"/>
          <p:nvPr>
            <p:ph idx="2" type="title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Advertiser</a:t>
            </a:r>
            <a:r>
              <a:rPr lang="en" sz="2800"/>
              <a:t> Sweepstakes (Limit 1)</a:t>
            </a:r>
            <a:endParaRPr sz="2800"/>
          </a:p>
        </p:txBody>
      </p:sp>
      <p:sp>
        <p:nvSpPr>
          <p:cNvPr id="424" name="Google Shape;424;p53"/>
          <p:cNvSpPr txBox="1"/>
          <p:nvPr>
            <p:ph idx="3" type="title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Campaign runs 1-3 weeks</a:t>
            </a:r>
            <a:endParaRPr sz="1600"/>
          </a:p>
        </p:txBody>
      </p:sp>
      <p:graphicFrame>
        <p:nvGraphicFramePr>
          <p:cNvPr id="425" name="Google Shape;425;p53"/>
          <p:cNvGraphicFramePr/>
          <p:nvPr/>
        </p:nvGraphicFramePr>
        <p:xfrm>
          <a:off x="864725" y="12058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{4621924A-9280-48A7-A166-EECBBC6748C1}</a:tableStyleId>
              </a:tblPr>
              <a:tblGrid>
                <a:gridCol w="7414525"/>
              </a:tblGrid>
              <a:tr h="126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Exclusive advertiser branding on promotion and all materials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3854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TV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2 mentions in midday news (call for entries, winner announcement)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Audio/video ID in :15 promotional spots, Mon-Fri, 5a-5p (minimum 15/week)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330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Digital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25,000 728×90 ROS impressions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Customized thank you page with coupon or offer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330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Email Campaign including logo: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Invitation email to promotional database of 80,000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Thank you email to all entrants with coupon or offer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117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Email opt-in on the registration page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117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Optional Facebook Like Box on the registration page</a:t>
                      </a:r>
                      <a:endParaRPr sz="1200">
                        <a:solidFill>
                          <a:schemeClr val="dk1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3854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Social Campaign including:</a:t>
                      </a:r>
                      <a:endParaRPr sz="1200">
                        <a:solidFill>
                          <a:schemeClr val="dk1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Mentions on Facebook &amp; Twitter at least once a week</a:t>
                      </a:r>
                      <a:endParaRPr sz="1200">
                        <a:solidFill>
                          <a:schemeClr val="dk1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13370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Investment for a mid-size market: $2,000 - $4,000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3657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9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54"/>
          <p:cNvSpPr txBox="1"/>
          <p:nvPr>
            <p:ph idx="2" type="title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UGC*</a:t>
            </a:r>
            <a:r>
              <a:rPr lang="en" sz="2800"/>
              <a:t> Campaign </a:t>
            </a:r>
            <a:r>
              <a:rPr lang="en" sz="2800"/>
              <a:t>Title</a:t>
            </a:r>
            <a:r>
              <a:rPr lang="en" sz="2800"/>
              <a:t> Sponsorship</a:t>
            </a:r>
            <a:r>
              <a:rPr lang="en" sz="2800"/>
              <a:t> (</a:t>
            </a:r>
            <a:r>
              <a:rPr lang="en" sz="2800"/>
              <a:t>Limit 1</a:t>
            </a:r>
            <a:r>
              <a:rPr lang="en" sz="2800"/>
              <a:t>)</a:t>
            </a:r>
            <a:endParaRPr sz="2800"/>
          </a:p>
        </p:txBody>
      </p:sp>
      <p:sp>
        <p:nvSpPr>
          <p:cNvPr id="431" name="Google Shape;431;p54"/>
          <p:cNvSpPr txBox="1"/>
          <p:nvPr>
            <p:ph idx="3" type="title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Campaign runs 4+ weeks</a:t>
            </a:r>
            <a:endParaRPr sz="1600"/>
          </a:p>
        </p:txBody>
      </p:sp>
      <p:graphicFrame>
        <p:nvGraphicFramePr>
          <p:cNvPr id="432" name="Google Shape;432;p54"/>
          <p:cNvGraphicFramePr/>
          <p:nvPr/>
        </p:nvGraphicFramePr>
        <p:xfrm>
          <a:off x="864725" y="97754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{4621924A-9280-48A7-A166-EECBBC6748C1}</a:tableStyleId>
              </a:tblPr>
              <a:tblGrid>
                <a:gridCol w="7414525"/>
              </a:tblGrid>
              <a:tr h="1431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Logo inclusion on all promotional elements for the contest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3893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TV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3 mentions in morning news (call for entries, call for votes, winner announcement)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Audio/video ID in :30 promotional spots, Mon-Fri, 6a-12a (minimum 10/week)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5098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Digital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Logo inclusion in contest header graphic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Contest page 728×90 &amp; 300×250 served together (100% share of voice)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Pencil Pushdown (twice during the contest, during submission and voting periods)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25,000 300×250 ROS impressions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4098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Email Campaign including coupon or offer: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Daily news &amp; breaking news emails to combined database of 115,000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Invitation email to promotional database of 80,000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Thank you emails after registration and submission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1100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Email opt-in on the registration page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1100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Optional Facebook Like Box on the registration page</a:t>
                      </a:r>
                      <a:endParaRPr sz="1200">
                        <a:solidFill>
                          <a:schemeClr val="dk1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3192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Social Campaign including:</a:t>
                      </a:r>
                      <a:endParaRPr sz="1200">
                        <a:solidFill>
                          <a:schemeClr val="dk1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Mentions on Facebook &amp; Twitter at least once a week</a:t>
                      </a:r>
                      <a:endParaRPr sz="1200">
                        <a:solidFill>
                          <a:schemeClr val="dk1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Logo inclusion on promotional Facebook cover photo, contest app index page graphic</a:t>
                      </a:r>
                      <a:endParaRPr sz="1200">
                        <a:solidFill>
                          <a:schemeClr val="dk1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12520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Investment for a mid-size market: $3,000 - $6,000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3657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33" name="Google Shape;433;p54"/>
          <p:cNvSpPr txBox="1"/>
          <p:nvPr>
            <p:ph idx="3" type="title"/>
          </p:nvPr>
        </p:nvSpPr>
        <p:spPr>
          <a:xfrm>
            <a:off x="0" y="4837525"/>
            <a:ext cx="9144000" cy="32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*UGC Campaigns include photo, video, mp3, and essay contests.</a:t>
            </a:r>
            <a:endParaRPr sz="12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7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55"/>
          <p:cNvSpPr txBox="1"/>
          <p:nvPr>
            <p:ph idx="2" type="title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UGC* Campaign Supporting Sponsorship (3+)</a:t>
            </a:r>
            <a:endParaRPr sz="2800"/>
          </a:p>
        </p:txBody>
      </p:sp>
      <p:sp>
        <p:nvSpPr>
          <p:cNvPr id="439" name="Google Shape;439;p55"/>
          <p:cNvSpPr txBox="1"/>
          <p:nvPr>
            <p:ph idx="3" type="title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Campaign runs 4+ weeks</a:t>
            </a:r>
            <a:endParaRPr sz="1600"/>
          </a:p>
        </p:txBody>
      </p:sp>
      <p:graphicFrame>
        <p:nvGraphicFramePr>
          <p:cNvPr id="440" name="Google Shape;440;p55"/>
          <p:cNvGraphicFramePr/>
          <p:nvPr/>
        </p:nvGraphicFramePr>
        <p:xfrm>
          <a:off x="864725" y="143568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{4621924A-9280-48A7-A166-EECBBC6748C1}</a:tableStyleId>
              </a:tblPr>
              <a:tblGrid>
                <a:gridCol w="7414525"/>
              </a:tblGrid>
              <a:tr h="2605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TV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Video ID in :30 shared promotional spots, Mon-Fri, 6a-12a (minimum 10/week)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307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Digital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Contest page 300×250 ad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Inclusion in online coupon page linked to from the contest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2605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Email Campaign including logo: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Invitation email to promotional database of 80,000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Thank you email to all registered entrants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[# of weeks contest is running] weekly emails to contest players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7960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Investment for a mid-size market: $1,500 - $3,000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3657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41" name="Google Shape;441;p55"/>
          <p:cNvSpPr txBox="1"/>
          <p:nvPr>
            <p:ph idx="3" type="title"/>
          </p:nvPr>
        </p:nvSpPr>
        <p:spPr>
          <a:xfrm>
            <a:off x="0" y="4837525"/>
            <a:ext cx="9144000" cy="32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*UGC Campaigns include photo, video, mp3, and essay contests.</a:t>
            </a:r>
            <a:endParaRPr sz="12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56"/>
          <p:cNvSpPr txBox="1"/>
          <p:nvPr>
            <p:ph idx="2" type="title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Advertiser </a:t>
            </a:r>
            <a:r>
              <a:rPr lang="en" sz="2800"/>
              <a:t>UGC* Campaign Title Sponsorship (Limit 1)</a:t>
            </a:r>
            <a:endParaRPr sz="2800"/>
          </a:p>
        </p:txBody>
      </p:sp>
      <p:sp>
        <p:nvSpPr>
          <p:cNvPr id="447" name="Google Shape;447;p56"/>
          <p:cNvSpPr txBox="1"/>
          <p:nvPr>
            <p:ph idx="3" type="title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Campaign runs 4+ weeks</a:t>
            </a:r>
            <a:endParaRPr sz="1600"/>
          </a:p>
        </p:txBody>
      </p:sp>
      <p:graphicFrame>
        <p:nvGraphicFramePr>
          <p:cNvPr id="448" name="Google Shape;448;p56"/>
          <p:cNvGraphicFramePr/>
          <p:nvPr/>
        </p:nvGraphicFramePr>
        <p:xfrm>
          <a:off x="864725" y="97972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{4621924A-9280-48A7-A166-EECBBC6748C1}</a:tableStyleId>
              </a:tblPr>
              <a:tblGrid>
                <a:gridCol w="7414525"/>
              </a:tblGrid>
              <a:tr h="1328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Exclusive logo on all promotional elements for the contest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5986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TV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3 mentions in morning news (call for entries, call for votes, winner announcement)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Audio/video ID in :30 promotional spots, Mon-Fri, 6a-12a (minimum 10/week)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6155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Digital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Logo inclusion in contest header graphic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Contest page 728×90 &amp; 300×250 served together (100% share of voice)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Pencil Pushdown (twice during the contest, during submission and voting periods)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25,000 300×250 ROS impressions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4948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Email Campaign including coupon or offer: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Daily news &amp; breaking news emails to combined database of 115,000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Invitation email to promotional database of 80,000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Thank you emails after registration and submission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1328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Email opt-in on the registration page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1328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Optional Facebook Like Box on the registration page</a:t>
                      </a:r>
                      <a:endParaRPr sz="1200">
                        <a:solidFill>
                          <a:schemeClr val="dk1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3742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Social Campaign including:</a:t>
                      </a:r>
                      <a:endParaRPr sz="1200">
                        <a:solidFill>
                          <a:schemeClr val="dk1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Mentions on Facebook &amp; Twitter at least once a week</a:t>
                      </a:r>
                      <a:endParaRPr sz="1200">
                        <a:solidFill>
                          <a:schemeClr val="dk1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Logo inclusion on promotional Facebook cover photo, contest app index page graphic</a:t>
                      </a:r>
                      <a:endParaRPr sz="1200">
                        <a:solidFill>
                          <a:schemeClr val="dk1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151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Investment for a mid-size market: $3,000 - $6,000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3657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49" name="Google Shape;449;p56"/>
          <p:cNvSpPr txBox="1"/>
          <p:nvPr>
            <p:ph idx="3" type="title"/>
          </p:nvPr>
        </p:nvSpPr>
        <p:spPr>
          <a:xfrm>
            <a:off x="0" y="4837525"/>
            <a:ext cx="9144000" cy="32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*UGC Campaigns include photo, video, mp3, and essay contests.</a:t>
            </a:r>
            <a:endParaRPr sz="12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3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57"/>
          <p:cNvSpPr txBox="1"/>
          <p:nvPr>
            <p:ph type="title"/>
          </p:nvPr>
        </p:nvSpPr>
        <p:spPr>
          <a:xfrm>
            <a:off x="150" y="2044617"/>
            <a:ext cx="9144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Quizzes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8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58"/>
          <p:cNvSpPr txBox="1"/>
          <p:nvPr>
            <p:ph idx="2" type="title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Single Quiz (Limit 1)</a:t>
            </a:r>
            <a:endParaRPr sz="2800"/>
          </a:p>
        </p:txBody>
      </p:sp>
      <p:sp>
        <p:nvSpPr>
          <p:cNvPr id="460" name="Google Shape;460;p58"/>
          <p:cNvSpPr txBox="1"/>
          <p:nvPr>
            <p:ph idx="3" type="title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Campaign runs 1-2 weeks</a:t>
            </a:r>
            <a:endParaRPr sz="1600"/>
          </a:p>
        </p:txBody>
      </p:sp>
      <p:graphicFrame>
        <p:nvGraphicFramePr>
          <p:cNvPr id="461" name="Google Shape;461;p58"/>
          <p:cNvGraphicFramePr/>
          <p:nvPr/>
        </p:nvGraphicFramePr>
        <p:xfrm>
          <a:off x="864725" y="17950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{4621924A-9280-48A7-A166-EECBBC6748C1}</a:tableStyleId>
              </a:tblPr>
              <a:tblGrid>
                <a:gridCol w="7414525"/>
              </a:tblGrid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Email to Promotional Database of 30,000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679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Targeted Online Banner Ads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6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Daily Facebook and Twitter Posts During Quiz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84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Promoted in Article/Column 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4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Linked from Related Content on Your Site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84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Results Posted on Talent’s Social Media Accounts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Investment for a mid-size market: $1,000 - $2,000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3657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5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59"/>
          <p:cNvSpPr txBox="1"/>
          <p:nvPr>
            <p:ph idx="2" type="title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Quiz Bundle, 3-5 Themed Quizzes (Limit 1)</a:t>
            </a:r>
            <a:endParaRPr sz="2800"/>
          </a:p>
        </p:txBody>
      </p:sp>
      <p:sp>
        <p:nvSpPr>
          <p:cNvPr id="467" name="Google Shape;467;p59"/>
          <p:cNvSpPr txBox="1"/>
          <p:nvPr>
            <p:ph idx="3" type="title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Campaign runs 4-6 weeks</a:t>
            </a:r>
            <a:endParaRPr sz="1600"/>
          </a:p>
        </p:txBody>
      </p:sp>
      <p:graphicFrame>
        <p:nvGraphicFramePr>
          <p:cNvPr id="468" name="Google Shape;468;p59"/>
          <p:cNvGraphicFramePr/>
          <p:nvPr/>
        </p:nvGraphicFramePr>
        <p:xfrm>
          <a:off x="864725" y="17950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{4621924A-9280-48A7-A166-EECBBC6748C1}</a:tableStyleId>
              </a:tblPr>
              <a:tblGrid>
                <a:gridCol w="7414525"/>
              </a:tblGrid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Email to Promotional Database of 30,000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679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Targeted Online Banner Ads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6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Daily Facebook and Twitter Posts During Quiz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84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Promoted in Article/Column 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4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Linked from Related Content on Your Site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84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Results Posted on Talent’s Social Media Accounts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Investment for a mid-size market: $2,250 - $4,500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3657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2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60"/>
          <p:cNvSpPr txBox="1"/>
          <p:nvPr>
            <p:ph idx="2" type="title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Advertiser </a:t>
            </a:r>
            <a:r>
              <a:rPr lang="en" sz="2800"/>
              <a:t>Single Quiz (Limit 1)</a:t>
            </a:r>
            <a:endParaRPr sz="2800"/>
          </a:p>
        </p:txBody>
      </p:sp>
      <p:sp>
        <p:nvSpPr>
          <p:cNvPr id="474" name="Google Shape;474;p60"/>
          <p:cNvSpPr txBox="1"/>
          <p:nvPr>
            <p:ph idx="3" type="title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Campaign runs 1-2 weeks</a:t>
            </a:r>
            <a:endParaRPr sz="1600"/>
          </a:p>
        </p:txBody>
      </p:sp>
      <p:graphicFrame>
        <p:nvGraphicFramePr>
          <p:cNvPr id="475" name="Google Shape;475;p60"/>
          <p:cNvGraphicFramePr/>
          <p:nvPr/>
        </p:nvGraphicFramePr>
        <p:xfrm>
          <a:off x="864725" y="17950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{4621924A-9280-48A7-A166-EECBBC6748C1}</a:tableStyleId>
              </a:tblPr>
              <a:tblGrid>
                <a:gridCol w="7414525"/>
              </a:tblGrid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Advertiser’s products and services incorporated into quiz questions and outcomes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Email to Promotional Database of 30,000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679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Targeted Online Banner Ads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66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Daily Facebook and Twitter Posts During Quiz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84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Promoted in Article/Column 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84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Linked from Related Content on Your Site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84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Results Posted on Talent’s Social Media Accounts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30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Investment for a mid-size market: $1,500 - $3,000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3657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61"/>
          <p:cNvSpPr txBox="1"/>
          <p:nvPr>
            <p:ph idx="2" type="title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Advertiser Quiz Bundle, 3-5 Themed Quizzes (Limit 1)</a:t>
            </a:r>
            <a:endParaRPr sz="2800"/>
          </a:p>
        </p:txBody>
      </p:sp>
      <p:sp>
        <p:nvSpPr>
          <p:cNvPr id="481" name="Google Shape;481;p61"/>
          <p:cNvSpPr txBox="1"/>
          <p:nvPr>
            <p:ph idx="3" type="title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Campaign runs 4-6 weeks</a:t>
            </a:r>
            <a:endParaRPr sz="1600"/>
          </a:p>
        </p:txBody>
      </p:sp>
      <p:graphicFrame>
        <p:nvGraphicFramePr>
          <p:cNvPr id="482" name="Google Shape;482;p61"/>
          <p:cNvGraphicFramePr/>
          <p:nvPr/>
        </p:nvGraphicFramePr>
        <p:xfrm>
          <a:off x="864725" y="17950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{4621924A-9280-48A7-A166-EECBBC6748C1}</a:tableStyleId>
              </a:tblPr>
              <a:tblGrid>
                <a:gridCol w="7414525"/>
              </a:tblGrid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Advertiser’s products and services incorporated into quiz questions and outcomes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Email to Promotional Database of 30,000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679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Targeted Online Banner Ads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66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Daily Facebook and Twitter Posts During Quiz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84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Promoted in Article/Column 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84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Linked from Related Content on Your Site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84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Results Posted on Talent’s Social Media Accounts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30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Investment for a mid-size market: $3,375 - $6,750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3657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6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62"/>
          <p:cNvSpPr txBox="1"/>
          <p:nvPr>
            <p:ph type="title"/>
          </p:nvPr>
        </p:nvSpPr>
        <p:spPr>
          <a:xfrm>
            <a:off x="150" y="2044617"/>
            <a:ext cx="9144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Ballots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45"/>
          <p:cNvSpPr txBox="1"/>
          <p:nvPr>
            <p:ph idx="2" type="title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to Use These Samples</a:t>
            </a:r>
            <a:endParaRPr/>
          </a:p>
        </p:txBody>
      </p:sp>
      <p:sp>
        <p:nvSpPr>
          <p:cNvPr id="371" name="Google Shape;371;p45"/>
          <p:cNvSpPr txBox="1"/>
          <p:nvPr>
            <p:ph idx="1" type="body"/>
          </p:nvPr>
        </p:nvSpPr>
        <p:spPr>
          <a:xfrm>
            <a:off x="265950" y="1589425"/>
            <a:ext cx="8612100" cy="29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In this deck, you will find a variety of customizable sales packages that you can bring to advertisers when you are selling online promotions.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Each sales package you create should contain both online and traditional media elements. We have divided each package into a media campaign, a digital campaign, an email campaign, and a social campaign to make these distinctions.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This document has been created using </a:t>
            </a:r>
            <a:r>
              <a:rPr b="1" lang="en"/>
              <a:t>suggestions for a mid-size market</a:t>
            </a:r>
            <a:r>
              <a:rPr lang="en"/>
              <a:t>. These are baseline packages for you to customize, so feel free to add or subtract elements based on what your company can provide.</a:t>
            </a:r>
            <a:endParaRPr/>
          </a:p>
        </p:txBody>
      </p:sp>
      <p:sp>
        <p:nvSpPr>
          <p:cNvPr id="372" name="Google Shape;372;p45"/>
          <p:cNvSpPr txBox="1"/>
          <p:nvPr>
            <p:ph idx="4294967295" type="title"/>
          </p:nvPr>
        </p:nvSpPr>
        <p:spPr>
          <a:xfrm>
            <a:off x="-49050" y="1159375"/>
            <a:ext cx="9242100" cy="321900"/>
          </a:xfrm>
          <a:prstGeom prst="rect">
            <a:avLst/>
          </a:prstGeom>
          <a:solidFill>
            <a:srgbClr val="FFFFFF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rgbClr val="F1C232"/>
                </a:solidFill>
                <a:latin typeface="Oswald"/>
                <a:ea typeface="Oswald"/>
                <a:cs typeface="Oswald"/>
                <a:sym typeface="Oswald"/>
              </a:rPr>
              <a:t>Want to Edit?</a:t>
            </a:r>
            <a:r>
              <a:rPr lang="en" sz="1600">
                <a:solidFill>
                  <a:srgbClr val="F1C232"/>
                </a:solidFill>
                <a:latin typeface="Oswald"/>
                <a:ea typeface="Oswald"/>
                <a:cs typeface="Oswald"/>
                <a:sym typeface="Oswald"/>
              </a:rPr>
              <a:t> – Simply click </a:t>
            </a:r>
            <a:r>
              <a:rPr lang="en" sz="1600">
                <a:solidFill>
                  <a:srgbClr val="F1C232"/>
                </a:solidFill>
                <a:latin typeface="Oswald"/>
                <a:ea typeface="Oswald"/>
                <a:cs typeface="Oswald"/>
                <a:sym typeface="Oswald"/>
              </a:rPr>
              <a:t>“File”</a:t>
            </a:r>
            <a:r>
              <a:rPr lang="en" sz="1600">
                <a:solidFill>
                  <a:srgbClr val="F1C232"/>
                </a:solidFill>
                <a:latin typeface="Oswald"/>
                <a:ea typeface="Oswald"/>
                <a:cs typeface="Oswald"/>
                <a:sym typeface="Oswald"/>
              </a:rPr>
              <a:t> then </a:t>
            </a:r>
            <a:r>
              <a:rPr lang="en" sz="1600">
                <a:solidFill>
                  <a:srgbClr val="F1C232"/>
                </a:solidFill>
                <a:latin typeface="Oswald"/>
                <a:ea typeface="Oswald"/>
                <a:cs typeface="Oswald"/>
                <a:sym typeface="Oswald"/>
              </a:rPr>
              <a:t>“Make a copy…”</a:t>
            </a:r>
            <a:r>
              <a:rPr lang="en" sz="1600">
                <a:solidFill>
                  <a:srgbClr val="F1C232"/>
                </a:solidFill>
                <a:latin typeface="Oswald"/>
                <a:ea typeface="Oswald"/>
                <a:cs typeface="Oswald"/>
                <a:sym typeface="Oswald"/>
              </a:rPr>
              <a:t> to create your own editable version. </a:t>
            </a:r>
            <a:endParaRPr sz="1600">
              <a:solidFill>
                <a:srgbClr val="F1C232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accent4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63"/>
          <p:cNvSpPr txBox="1"/>
          <p:nvPr>
            <p:ph idx="2" type="title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Recommended Upload Image Sizes for Ballots</a:t>
            </a:r>
            <a:endParaRPr/>
          </a:p>
        </p:txBody>
      </p:sp>
      <p:sp>
        <p:nvSpPr>
          <p:cNvPr id="493" name="Google Shape;493;p63"/>
          <p:cNvSpPr txBox="1"/>
          <p:nvPr/>
        </p:nvSpPr>
        <p:spPr>
          <a:xfrm>
            <a:off x="551025" y="3941050"/>
            <a:ext cx="1754100" cy="3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rPr>
              <a:t>Group Image – </a:t>
            </a:r>
            <a:endParaRPr sz="1200">
              <a:solidFill>
                <a:srgbClr val="10446E"/>
              </a:solidFill>
              <a:latin typeface="Muli"/>
              <a:ea typeface="Muli"/>
              <a:cs typeface="Muli"/>
              <a:sym typeface="Mul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rPr>
              <a:t>800px x 450px</a:t>
            </a:r>
            <a:endParaRPr sz="1200">
              <a:solidFill>
                <a:srgbClr val="10446E"/>
              </a:solidFill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494" name="Google Shape;494;p63"/>
          <p:cNvSpPr txBox="1"/>
          <p:nvPr/>
        </p:nvSpPr>
        <p:spPr>
          <a:xfrm>
            <a:off x="4734600" y="3941050"/>
            <a:ext cx="1939200" cy="3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rPr>
              <a:t>Enhanced Listing image – 800px x 450px</a:t>
            </a:r>
            <a:endParaRPr sz="1200">
              <a:solidFill>
                <a:srgbClr val="10446E"/>
              </a:solidFill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495" name="Google Shape;495;p63"/>
          <p:cNvSpPr txBox="1"/>
          <p:nvPr/>
        </p:nvSpPr>
        <p:spPr>
          <a:xfrm>
            <a:off x="2651000" y="3941050"/>
            <a:ext cx="1798800" cy="3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rPr>
              <a:t>Category Ad – </a:t>
            </a:r>
            <a:endParaRPr sz="1200">
              <a:solidFill>
                <a:srgbClr val="10446E"/>
              </a:solidFill>
              <a:latin typeface="Muli"/>
              <a:ea typeface="Muli"/>
              <a:cs typeface="Muli"/>
              <a:sym typeface="Mul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rPr>
              <a:t>728px x 90px</a:t>
            </a:r>
            <a:endParaRPr sz="1200">
              <a:solidFill>
                <a:srgbClr val="10446E"/>
              </a:solidFill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496" name="Google Shape;496;p63"/>
          <p:cNvSpPr txBox="1"/>
          <p:nvPr/>
        </p:nvSpPr>
        <p:spPr>
          <a:xfrm>
            <a:off x="6635463" y="3941049"/>
            <a:ext cx="2345400" cy="3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rPr>
              <a:t>Enhanced Listing video – 600px x 450px</a:t>
            </a:r>
            <a:endParaRPr sz="1200">
              <a:solidFill>
                <a:srgbClr val="10446E"/>
              </a:solidFill>
              <a:latin typeface="Muli"/>
              <a:ea typeface="Muli"/>
              <a:cs typeface="Muli"/>
              <a:sym typeface="Muli"/>
            </a:endParaRPr>
          </a:p>
        </p:txBody>
      </p:sp>
      <p:pic>
        <p:nvPicPr>
          <p:cNvPr id="497" name="Google Shape;497;p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8525" y="1804075"/>
            <a:ext cx="1939106" cy="1906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498" name="Google Shape;498;p6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19181" y="1841982"/>
            <a:ext cx="1862444" cy="1906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499" name="Google Shape;499;p6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72975" y="1854246"/>
            <a:ext cx="1862450" cy="189453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0" name="Google Shape;500;p6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76944" y="1854249"/>
            <a:ext cx="1862450" cy="1905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4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p64"/>
          <p:cNvSpPr txBox="1"/>
          <p:nvPr>
            <p:ph idx="2" type="title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Ballot Basic Voting Package</a:t>
            </a:r>
            <a:endParaRPr sz="2800"/>
          </a:p>
        </p:txBody>
      </p:sp>
      <p:sp>
        <p:nvSpPr>
          <p:cNvPr id="506" name="Google Shape;506;p64"/>
          <p:cNvSpPr txBox="1"/>
          <p:nvPr>
            <p:ph idx="3" type="title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Campaign runs 4 weeks</a:t>
            </a:r>
            <a:endParaRPr sz="1600"/>
          </a:p>
        </p:txBody>
      </p:sp>
      <p:graphicFrame>
        <p:nvGraphicFramePr>
          <p:cNvPr id="507" name="Google Shape;507;p64"/>
          <p:cNvGraphicFramePr/>
          <p:nvPr/>
        </p:nvGraphicFramePr>
        <p:xfrm>
          <a:off x="864725" y="17950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{4621924A-9280-48A7-A166-EECBBC6748C1}</a:tableStyleId>
              </a:tblPr>
              <a:tblGrid>
                <a:gridCol w="7414525"/>
              </a:tblGrid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TV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Video ID in :15 shared “vote for me” promotional spots, Mon-Sun, 6a-12a (minimum 40/week)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Digital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300x250 digital ad with 15,000 Impressions on tv.com during voting phase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Enhanced listing on the voting ballot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1" marL="9144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○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Picture or logo, social “follow me” buttons, link to website, interactive map, 100 word description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30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Investment: $300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3657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p65"/>
          <p:cNvSpPr txBox="1"/>
          <p:nvPr>
            <p:ph idx="2" type="title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Ballot Basic Winners’ Package</a:t>
            </a:r>
            <a:endParaRPr sz="2800"/>
          </a:p>
        </p:txBody>
      </p:sp>
      <p:graphicFrame>
        <p:nvGraphicFramePr>
          <p:cNvPr id="513" name="Google Shape;513;p65"/>
          <p:cNvGraphicFramePr/>
          <p:nvPr/>
        </p:nvGraphicFramePr>
        <p:xfrm>
          <a:off x="864725" y="18067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{4621924A-9280-48A7-A166-EECBBC6748C1}</a:tableStyleId>
              </a:tblPr>
              <a:tblGrid>
                <a:gridCol w="7414525"/>
              </a:tblGrid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TV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Video ID in :15 shared “thank you” promotional spots, Mon-Sun, 6a-12a (minimum 40/week)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Digital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300x250 “Thank you” ad with 20,000 ROS impressions on tv.com 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Winners’ window cling and certificate or plaque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Enhanced listing on the Winners’ Page (to be left up for one year claiming you as the best in your category)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1" marL="9144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○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Picture or logo, social “follow me” buttons, link to website, interactive map, 100 word description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30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Investment: $500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3657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7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p66"/>
          <p:cNvSpPr txBox="1"/>
          <p:nvPr>
            <p:ph idx="2" type="title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Ballot Standard Voting Package</a:t>
            </a:r>
            <a:endParaRPr sz="2800"/>
          </a:p>
        </p:txBody>
      </p:sp>
      <p:sp>
        <p:nvSpPr>
          <p:cNvPr id="519" name="Google Shape;519;p66"/>
          <p:cNvSpPr txBox="1"/>
          <p:nvPr>
            <p:ph idx="3" type="title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Campaign runs 4 weeks</a:t>
            </a:r>
            <a:endParaRPr sz="1600"/>
          </a:p>
        </p:txBody>
      </p:sp>
      <p:graphicFrame>
        <p:nvGraphicFramePr>
          <p:cNvPr id="520" name="Google Shape;520;p66"/>
          <p:cNvGraphicFramePr/>
          <p:nvPr/>
        </p:nvGraphicFramePr>
        <p:xfrm>
          <a:off x="864725" y="17950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{4621924A-9280-48A7-A166-EECBBC6748C1}</a:tableStyleId>
              </a:tblPr>
              <a:tblGrid>
                <a:gridCol w="7414525"/>
              </a:tblGrid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TV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Video ID in :30 shared ”vote for me” promotional spots, Mon-Sun, 6a-12a (minimum 20/week)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Video ID in :15 shared “vote for me” promotional spots, Mon-Sun, 6a-12a (minimum 40/week)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Digital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300x250 digital ad with 25,000 ROS impressions on tv.com 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300x250 digital ad with 25% SOV on the ballot page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728x90 digital ad with 20% SOV above your relevant voting category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Enhanced listing on the voting ballot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1" marL="9144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○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Picture or logo, social “follow me” buttons, link to website, interactive map, 100 word description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*</a:t>
                      </a:r>
                      <a:r>
                        <a:rPr i="1"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Optional</a:t>
                      </a: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 Social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(1) Boosted Facebook post during the voting phase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30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Investment: $1,000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3657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4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67"/>
          <p:cNvSpPr txBox="1"/>
          <p:nvPr>
            <p:ph idx="2" type="title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Ballot Standard Winners’ Package</a:t>
            </a:r>
            <a:endParaRPr sz="2800"/>
          </a:p>
        </p:txBody>
      </p:sp>
      <p:graphicFrame>
        <p:nvGraphicFramePr>
          <p:cNvPr id="526" name="Google Shape;526;p67"/>
          <p:cNvGraphicFramePr/>
          <p:nvPr/>
        </p:nvGraphicFramePr>
        <p:xfrm>
          <a:off x="864725" y="17950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{4621924A-9280-48A7-A166-EECBBC6748C1}</a:tableStyleId>
              </a:tblPr>
              <a:tblGrid>
                <a:gridCol w="7414525"/>
              </a:tblGrid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TV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Video ID in :30 shared ”Thank You” promotional spots, Mon-Sun, 6a-12a (minimum 20/week)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Video ID in :15 shared “Thank You” promotional spots, Mon-Sun, 6a-12a (minimum 40/week)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Digital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300x250 “Thank you” ad with 20,000 ROS impressions on tv.com 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300x250 digital ad with 50% SOV on Winners’ Page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728x90 digital ad with 100% SOV on Winners’ ballot page above your winning category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Winners’ window cling and certificate or plaque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Enhanced listing on the Winners’ Page (to be left up for one year claiming you as the best in your category)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1" marL="9144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○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Picture or logo, social “follow me” buttons, link to website, interactive map, 100 word description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30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Investment: $1,500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3657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0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p68"/>
          <p:cNvSpPr txBox="1"/>
          <p:nvPr>
            <p:ph idx="2" type="title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Ballot Premier Voting Package</a:t>
            </a:r>
            <a:endParaRPr sz="2800"/>
          </a:p>
        </p:txBody>
      </p:sp>
      <p:sp>
        <p:nvSpPr>
          <p:cNvPr id="532" name="Google Shape;532;p68"/>
          <p:cNvSpPr txBox="1"/>
          <p:nvPr>
            <p:ph idx="3" type="title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Campaign runs 4 weeks</a:t>
            </a:r>
            <a:endParaRPr sz="1600"/>
          </a:p>
        </p:txBody>
      </p:sp>
      <p:graphicFrame>
        <p:nvGraphicFramePr>
          <p:cNvPr id="533" name="Google Shape;533;p68"/>
          <p:cNvGraphicFramePr/>
          <p:nvPr/>
        </p:nvGraphicFramePr>
        <p:xfrm>
          <a:off x="864738" y="101978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{4621924A-9280-48A7-A166-EECBBC6748C1}</a:tableStyleId>
              </a:tblPr>
              <a:tblGrid>
                <a:gridCol w="7414525"/>
              </a:tblGrid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TV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On-air “vote for me” mention weekly during morning news (2x/week)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Audio/video ID in :30 promotional “vote for me” spots, Mon-Sun, 6a-12a (minimum 20/week)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Audio/video ID in :15 promotional “vote for me” spots, Mon-Sun, 6a-12a (minimum 40/week)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Digital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300x250 digital ad with 50,000 ROS impressions on tv.com 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300x250 digital ad with 25% SOV on the voting ballot page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728x90 digital ad with 20% SOV above your relevant voting category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Enhanced listing on the voting ballot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1" marL="9144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○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Picture or logo, social “follow me” buttons, link to website, interactive map, 100 word description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Email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“Nominate your favorites” email sent 1x per week (4 total) to our promotional database that includes: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1" marL="9144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○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Brought to you by message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1" marL="9144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○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Your logo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1" marL="9144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○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Link to your website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*</a:t>
                      </a:r>
                      <a:r>
                        <a:rPr i="1"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Optional</a:t>
                      </a: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  Social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(1) Boosted Facebook post during the voting phase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30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Investment: $2,000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3657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7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p69"/>
          <p:cNvSpPr txBox="1"/>
          <p:nvPr>
            <p:ph idx="2" type="title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Ballot Premier Winners’ Package</a:t>
            </a:r>
            <a:endParaRPr sz="2800"/>
          </a:p>
        </p:txBody>
      </p:sp>
      <p:graphicFrame>
        <p:nvGraphicFramePr>
          <p:cNvPr id="539" name="Google Shape;539;p69"/>
          <p:cNvGraphicFramePr/>
          <p:nvPr/>
        </p:nvGraphicFramePr>
        <p:xfrm>
          <a:off x="864738" y="129138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{4621924A-9280-48A7-A166-EECBBC6748C1}</a:tableStyleId>
              </a:tblPr>
              <a:tblGrid>
                <a:gridCol w="7414525"/>
              </a:tblGrid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TV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On-air “Thank You” mention weekly during morning news (2x/week)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Audio/video ID in :30 promotional “Thank You” spots, Mon-Sun, 6a-12a (minimum 20/week)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Audio/video ID in :15 promotional “Thank You” spots, Mon-Sun, 6a-12a (minimum 40/week)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Digital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300x250 digital ad with 50,000 ROS impressions on tv.com 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300x250 digital ad with 50% SOV on Winners’ Page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728x90 digital ad with 100% SOV on Winners’ ballot page above your winning category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Winners’ window cling and certificate or plaque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1" marL="9144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○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Enhanced listing on the Winners’ Page (to be left up for one year claiming you as the best in your category)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Picture or logo, social “follow me” buttons, link to website, interactive map, 100 word description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30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Investment: $2,500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3657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3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p70"/>
          <p:cNvSpPr txBox="1"/>
          <p:nvPr>
            <p:ph type="title"/>
          </p:nvPr>
        </p:nvSpPr>
        <p:spPr>
          <a:xfrm>
            <a:off x="150" y="2044617"/>
            <a:ext cx="9144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Citywide </a:t>
            </a:r>
            <a:r>
              <a:rPr lang="en"/>
              <a:t>Ballots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71"/>
          <p:cNvSpPr txBox="1"/>
          <p:nvPr>
            <p:ph idx="2" type="title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Recommended Upload Image Sizes for Ballots</a:t>
            </a:r>
            <a:endParaRPr/>
          </a:p>
        </p:txBody>
      </p:sp>
      <p:sp>
        <p:nvSpPr>
          <p:cNvPr id="550" name="Google Shape;550;p71"/>
          <p:cNvSpPr txBox="1"/>
          <p:nvPr/>
        </p:nvSpPr>
        <p:spPr>
          <a:xfrm>
            <a:off x="551025" y="3941050"/>
            <a:ext cx="1754100" cy="3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rPr>
              <a:t>Group Image – </a:t>
            </a:r>
            <a:endParaRPr sz="1200">
              <a:solidFill>
                <a:srgbClr val="10446E"/>
              </a:solidFill>
              <a:latin typeface="Muli"/>
              <a:ea typeface="Muli"/>
              <a:cs typeface="Muli"/>
              <a:sym typeface="Mul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rPr>
              <a:t>800px x 450px</a:t>
            </a:r>
            <a:endParaRPr sz="1200">
              <a:solidFill>
                <a:srgbClr val="10446E"/>
              </a:solidFill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551" name="Google Shape;551;p71"/>
          <p:cNvSpPr txBox="1"/>
          <p:nvPr/>
        </p:nvSpPr>
        <p:spPr>
          <a:xfrm>
            <a:off x="4734600" y="3941050"/>
            <a:ext cx="1939200" cy="3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rPr>
              <a:t>Enhanced Listing image – 800px x 450px</a:t>
            </a:r>
            <a:endParaRPr sz="1200">
              <a:solidFill>
                <a:srgbClr val="10446E"/>
              </a:solidFill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552" name="Google Shape;552;p71"/>
          <p:cNvSpPr txBox="1"/>
          <p:nvPr/>
        </p:nvSpPr>
        <p:spPr>
          <a:xfrm>
            <a:off x="2651000" y="3941050"/>
            <a:ext cx="1798800" cy="3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rPr>
              <a:t>Category Ad – </a:t>
            </a:r>
            <a:endParaRPr sz="1200">
              <a:solidFill>
                <a:srgbClr val="10446E"/>
              </a:solidFill>
              <a:latin typeface="Muli"/>
              <a:ea typeface="Muli"/>
              <a:cs typeface="Muli"/>
              <a:sym typeface="Mul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rPr>
              <a:t>728px x 90px</a:t>
            </a:r>
            <a:endParaRPr sz="1200">
              <a:solidFill>
                <a:srgbClr val="10446E"/>
              </a:solidFill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553" name="Google Shape;553;p71"/>
          <p:cNvSpPr txBox="1"/>
          <p:nvPr/>
        </p:nvSpPr>
        <p:spPr>
          <a:xfrm>
            <a:off x="6635463" y="3941049"/>
            <a:ext cx="2345400" cy="3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rPr>
              <a:t>Enhanced Listing video – 600px x 450px</a:t>
            </a:r>
            <a:endParaRPr sz="1200">
              <a:solidFill>
                <a:srgbClr val="10446E"/>
              </a:solidFill>
              <a:latin typeface="Muli"/>
              <a:ea typeface="Muli"/>
              <a:cs typeface="Muli"/>
              <a:sym typeface="Muli"/>
            </a:endParaRPr>
          </a:p>
        </p:txBody>
      </p:sp>
      <p:pic>
        <p:nvPicPr>
          <p:cNvPr id="554" name="Google Shape;554;p7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8525" y="1804075"/>
            <a:ext cx="1939106" cy="1906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5" name="Google Shape;555;p7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19181" y="1841982"/>
            <a:ext cx="1862444" cy="1906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6" name="Google Shape;556;p7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72975" y="1854246"/>
            <a:ext cx="1862450" cy="189453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7" name="Google Shape;557;p7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76944" y="1854249"/>
            <a:ext cx="1862450" cy="1905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72"/>
          <p:cNvSpPr txBox="1"/>
          <p:nvPr>
            <p:ph idx="2" type="title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Citywide </a:t>
            </a:r>
            <a:r>
              <a:rPr lang="en" sz="2800"/>
              <a:t>Ballot Basic Nomination Package</a:t>
            </a:r>
            <a:endParaRPr sz="2800"/>
          </a:p>
        </p:txBody>
      </p:sp>
      <p:sp>
        <p:nvSpPr>
          <p:cNvPr id="563" name="Google Shape;563;p72"/>
          <p:cNvSpPr txBox="1"/>
          <p:nvPr>
            <p:ph idx="3" type="title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Campaign runs 4 weeks</a:t>
            </a:r>
            <a:endParaRPr sz="1600"/>
          </a:p>
        </p:txBody>
      </p:sp>
      <p:graphicFrame>
        <p:nvGraphicFramePr>
          <p:cNvPr id="564" name="Google Shape;564;p72"/>
          <p:cNvGraphicFramePr/>
          <p:nvPr/>
        </p:nvGraphicFramePr>
        <p:xfrm>
          <a:off x="864725" y="17950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{4621924A-9280-48A7-A166-EECBBC6748C1}</a:tableStyleId>
              </a:tblPr>
              <a:tblGrid>
                <a:gridCol w="7414525"/>
              </a:tblGrid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TV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Video ID in :15 shared “nominate me” promotional spots, Mon-Sun, 6a-12a (minimum 40/week)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Digital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300x250 digital ad with 15,000 Impressions on tv.com during nomination phase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300x250 digital ad with 10% SOV on Ballot Page during nomination phase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30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Investment: $300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3657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46"/>
          <p:cNvSpPr txBox="1"/>
          <p:nvPr>
            <p:ph idx="2" type="title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Table of Contents</a:t>
            </a:r>
            <a:endParaRPr/>
          </a:p>
        </p:txBody>
      </p:sp>
      <p:sp>
        <p:nvSpPr>
          <p:cNvPr id="378" name="Google Shape;378;p46"/>
          <p:cNvSpPr txBox="1"/>
          <p:nvPr/>
        </p:nvSpPr>
        <p:spPr>
          <a:xfrm>
            <a:off x="773550" y="1483950"/>
            <a:ext cx="7596900" cy="230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rPr>
              <a:t>Contests</a:t>
            </a:r>
            <a:r>
              <a:rPr lang="en" sz="220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rPr>
              <a:t> …………………………………………………………………….. Slide 4</a:t>
            </a:r>
            <a:endParaRPr sz="2200">
              <a:solidFill>
                <a:srgbClr val="10446E"/>
              </a:solidFill>
              <a:latin typeface="Muli"/>
              <a:ea typeface="Muli"/>
              <a:cs typeface="Muli"/>
              <a:sym typeface="Muli"/>
            </a:endParaRPr>
          </a:p>
          <a:p>
            <a:pPr indent="0" lvl="0" marL="0" rtl="0" algn="just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rPr>
              <a:t>Quizzes</a:t>
            </a:r>
            <a:r>
              <a:rPr lang="en" sz="220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rPr>
              <a:t> ……………………………………………………………….……. Slide 14</a:t>
            </a:r>
            <a:endParaRPr sz="2200">
              <a:solidFill>
                <a:srgbClr val="10446E"/>
              </a:solidFill>
              <a:latin typeface="Muli"/>
              <a:ea typeface="Muli"/>
              <a:cs typeface="Muli"/>
              <a:sym typeface="Muli"/>
            </a:endParaRPr>
          </a:p>
          <a:p>
            <a:pPr indent="0" lvl="0" marL="0" rtl="0" algn="just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rPr>
              <a:t>Ballots</a:t>
            </a:r>
            <a:r>
              <a:rPr lang="en" sz="220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rPr>
              <a:t> …………………………………………………………………...…. Slide 19</a:t>
            </a:r>
            <a:endParaRPr sz="2200">
              <a:solidFill>
                <a:srgbClr val="10446E"/>
              </a:solidFill>
              <a:latin typeface="Muli"/>
              <a:ea typeface="Muli"/>
              <a:cs typeface="Muli"/>
              <a:sym typeface="Muli"/>
            </a:endParaRPr>
          </a:p>
          <a:p>
            <a:pPr indent="0" lvl="0" marL="0" rtl="0" algn="just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rPr>
              <a:t>Citywide Ballots</a:t>
            </a:r>
            <a:r>
              <a:rPr lang="en" sz="220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rPr>
              <a:t> ………………………………………………...….. Slide 27</a:t>
            </a:r>
            <a:endParaRPr sz="2200">
              <a:solidFill>
                <a:srgbClr val="10446E"/>
              </a:solidFill>
              <a:latin typeface="Muli"/>
              <a:ea typeface="Muli"/>
              <a:cs typeface="Muli"/>
              <a:sym typeface="Muli"/>
            </a:endParaRPr>
          </a:p>
          <a:p>
            <a:pPr indent="0" lvl="0" marL="0" rtl="0" algn="just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rPr>
              <a:t>Advertiser Ballots</a:t>
            </a:r>
            <a:r>
              <a:rPr lang="en" sz="220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rPr>
              <a:t> ……………..……………………………...…... Slide 38</a:t>
            </a:r>
            <a:endParaRPr sz="2200">
              <a:solidFill>
                <a:srgbClr val="10446E"/>
              </a:solidFill>
              <a:latin typeface="Muli"/>
              <a:ea typeface="Muli"/>
              <a:cs typeface="Muli"/>
              <a:sym typeface="Muli"/>
            </a:endParaRPr>
          </a:p>
          <a:p>
            <a:pPr indent="0" lvl="0" marL="0" rtl="0" algn="just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200">
              <a:solidFill>
                <a:srgbClr val="10446E"/>
              </a:solidFill>
              <a:latin typeface="Muli"/>
              <a:ea typeface="Muli"/>
              <a:cs typeface="Muli"/>
              <a:sym typeface="Mul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73"/>
          <p:cNvSpPr txBox="1"/>
          <p:nvPr>
            <p:ph idx="2" type="title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Citywide Ballot Basic Voting Package</a:t>
            </a:r>
            <a:endParaRPr sz="2800"/>
          </a:p>
        </p:txBody>
      </p:sp>
      <p:graphicFrame>
        <p:nvGraphicFramePr>
          <p:cNvPr id="570" name="Google Shape;570;p73"/>
          <p:cNvGraphicFramePr/>
          <p:nvPr/>
        </p:nvGraphicFramePr>
        <p:xfrm>
          <a:off x="864725" y="17950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{4621924A-9280-48A7-A166-EECBBC6748C1}</a:tableStyleId>
              </a:tblPr>
              <a:tblGrid>
                <a:gridCol w="7414525"/>
              </a:tblGrid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TV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Video ID in :15 shared “vote for me” promotional spots, Mon-Sun, 6a-12a (minimum 40/week)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Digital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300x250 digital ad with 15,000 Impressions on tv.com during voting phase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Enhanced listing on the voting ballot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1" marL="9144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○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Picture or logo, social “follow me” buttons, link to website, interactive map, 100 word description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30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Investment: $500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3657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  <p:sp>
        <p:nvSpPr>
          <p:cNvPr id="571" name="Google Shape;571;p73"/>
          <p:cNvSpPr txBox="1"/>
          <p:nvPr>
            <p:ph idx="3" type="title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Campaign runs 4 weeks</a:t>
            </a:r>
            <a:endParaRPr sz="160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5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p74"/>
          <p:cNvSpPr txBox="1"/>
          <p:nvPr>
            <p:ph idx="2" type="title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Citywide Ballot Basic Winners’ Package</a:t>
            </a:r>
            <a:endParaRPr sz="2800"/>
          </a:p>
        </p:txBody>
      </p:sp>
      <p:graphicFrame>
        <p:nvGraphicFramePr>
          <p:cNvPr id="577" name="Google Shape;577;p74"/>
          <p:cNvGraphicFramePr/>
          <p:nvPr/>
        </p:nvGraphicFramePr>
        <p:xfrm>
          <a:off x="864725" y="17950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{4621924A-9280-48A7-A166-EECBBC6748C1}</a:tableStyleId>
              </a:tblPr>
              <a:tblGrid>
                <a:gridCol w="7414525"/>
              </a:tblGrid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TV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Video ID in :15 shared “thank you” promotional spots, Mon-Sun, 6a-12a (minimum 40/week)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Digital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300x250 digital “Thank you” ad with 20,000 ROS impressions on tv.com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Winner’s window cling and certificate or plaque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Enhanced listing on the winners’ page (to be left up for one year claiming you as the best in your category)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1" marL="9144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○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Video, picture or logo, social “follow me” buttons, link to website, interactive map, 100 word description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30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Investment: $750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3657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p75"/>
          <p:cNvSpPr txBox="1"/>
          <p:nvPr>
            <p:ph idx="2" type="title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Citywide Ballot Standard Nomination Package</a:t>
            </a:r>
            <a:endParaRPr sz="2800"/>
          </a:p>
        </p:txBody>
      </p:sp>
      <p:sp>
        <p:nvSpPr>
          <p:cNvPr id="583" name="Google Shape;583;p75"/>
          <p:cNvSpPr txBox="1"/>
          <p:nvPr>
            <p:ph idx="3" type="title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Campaign runs 4 weeks</a:t>
            </a:r>
            <a:endParaRPr sz="1600"/>
          </a:p>
        </p:txBody>
      </p:sp>
      <p:graphicFrame>
        <p:nvGraphicFramePr>
          <p:cNvPr id="584" name="Google Shape;584;p75"/>
          <p:cNvGraphicFramePr/>
          <p:nvPr/>
        </p:nvGraphicFramePr>
        <p:xfrm>
          <a:off x="864738" y="168056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{4621924A-9280-48A7-A166-EECBBC6748C1}</a:tableStyleId>
              </a:tblPr>
              <a:tblGrid>
                <a:gridCol w="7414525"/>
              </a:tblGrid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TV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Video ID in :30 shared “nominate me” promotional spots, Mon-Sun, 6a-12a (minimum 20/week)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Video ID in :15 shared “nominate me” promotional spots, Mon-Sun, 6a-12a (minimum 40/week)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Digital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300x250 digital ad with 25,000 ROS impressions on tv.com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300x250 digital ad with 25% SOV on the nomination ballot page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728x90 digital ad with 20% SOV above your relevant nomination category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(1) Sliding billboard or wallpaper position on newspaper.com during the nomination phase 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*</a:t>
                      </a:r>
                      <a:r>
                        <a:rPr i="1"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Optional</a:t>
                      </a: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  Social Campaign including:</a:t>
                      </a:r>
                      <a:endParaRPr sz="1200">
                        <a:solidFill>
                          <a:schemeClr val="dk1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(1) Boosted Facebook post during the voting phase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30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Investment: $800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3657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8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p76"/>
          <p:cNvSpPr txBox="1"/>
          <p:nvPr>
            <p:ph idx="2" type="title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Citywide Ballot Standard Voting Package</a:t>
            </a:r>
            <a:endParaRPr sz="2800"/>
          </a:p>
        </p:txBody>
      </p:sp>
      <p:graphicFrame>
        <p:nvGraphicFramePr>
          <p:cNvPr id="590" name="Google Shape;590;p76"/>
          <p:cNvGraphicFramePr/>
          <p:nvPr/>
        </p:nvGraphicFramePr>
        <p:xfrm>
          <a:off x="864725" y="17950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{4621924A-9280-48A7-A166-EECBBC6748C1}</a:tableStyleId>
              </a:tblPr>
              <a:tblGrid>
                <a:gridCol w="7414525"/>
              </a:tblGrid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TV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Video ID in :30 shared ”vote for me” promotional spots, Mon-Sun, 6a-12a (minimum 20/week)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Video ID in :15 shared “vote for me” promotional spots, Mon-Sun, 6a-12a (minimum 40/week)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Digital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300x250 digital ad with 25,000 ROS impressions on tv.com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300x250 digital ad with 25% SOV on the voting ballot page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728x90 digital ad with 20% SOV above your relevant voting category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Enhanced listing on the voting ballot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1" marL="9144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○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Picture or logo, social “follow me” buttons, link to website, interactive map, 100 word description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*</a:t>
                      </a:r>
                      <a:r>
                        <a:rPr i="1"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Optional</a:t>
                      </a: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  Social Campaign including:</a:t>
                      </a:r>
                      <a:endParaRPr sz="1200">
                        <a:solidFill>
                          <a:schemeClr val="dk1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(1) Boosted Facebook post during the voting phase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30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Investment: $1,000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3657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91" name="Google Shape;591;p76"/>
          <p:cNvSpPr txBox="1"/>
          <p:nvPr>
            <p:ph idx="3" type="title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Campaign runs 4 weeks</a:t>
            </a:r>
            <a:endParaRPr sz="160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5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p77"/>
          <p:cNvSpPr txBox="1"/>
          <p:nvPr>
            <p:ph idx="2" type="title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Citywide Ballot Standard Winners’ Package</a:t>
            </a:r>
            <a:endParaRPr sz="2800"/>
          </a:p>
        </p:txBody>
      </p:sp>
      <p:graphicFrame>
        <p:nvGraphicFramePr>
          <p:cNvPr id="597" name="Google Shape;597;p77"/>
          <p:cNvGraphicFramePr/>
          <p:nvPr/>
        </p:nvGraphicFramePr>
        <p:xfrm>
          <a:off x="864725" y="17950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{4621924A-9280-48A7-A166-EECBBC6748C1}</a:tableStyleId>
              </a:tblPr>
              <a:tblGrid>
                <a:gridCol w="7414525"/>
              </a:tblGrid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TV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Video ID in :30 shared ”Thank You” promotional spots, Mon-Sun, 6a-12a (minimum 20/week)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Video ID in :15 shared “Thank You” promotional spots, Mon-Sun, 6a-12a (minimum 40/week)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Digital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300x250 digital ad with 25,000 ROS impressions on tv.com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728x90 digital ad with 100% SOV on Winner’s ballot page above winning category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Winners’ window cling and certificate or plaque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Enhanced listing on the Winners’ Page (to be left up for one year claiming you as the the best in your sub-category)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1" marL="9144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○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Picture or logo, social “follow me” buttons, link to website, interactive map, 100 word description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30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Investment: $1,500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3657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p78"/>
          <p:cNvSpPr txBox="1"/>
          <p:nvPr>
            <p:ph idx="2" type="title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Citywide Ballot Premier Nomination Package (8 available)</a:t>
            </a:r>
            <a:endParaRPr sz="2800"/>
          </a:p>
        </p:txBody>
      </p:sp>
      <p:sp>
        <p:nvSpPr>
          <p:cNvPr id="603" name="Google Shape;603;p78"/>
          <p:cNvSpPr txBox="1"/>
          <p:nvPr>
            <p:ph idx="3" type="title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Campaign runs 4 weeks</a:t>
            </a:r>
            <a:endParaRPr sz="1600"/>
          </a:p>
        </p:txBody>
      </p:sp>
      <p:graphicFrame>
        <p:nvGraphicFramePr>
          <p:cNvPr id="604" name="Google Shape;604;p78"/>
          <p:cNvGraphicFramePr/>
          <p:nvPr/>
        </p:nvGraphicFramePr>
        <p:xfrm>
          <a:off x="864738" y="127986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{4621924A-9280-48A7-A166-EECBBC6748C1}</a:tableStyleId>
              </a:tblPr>
              <a:tblGrid>
                <a:gridCol w="7414525"/>
              </a:tblGrid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TV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On-air “nominate me” mention weekly during morning news (2x/week)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Audio/video ID in :30 promotional “nominate me” spots, Mon-Sun, 6a-12a (minimum 20/week)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Audio/video ID in :15 promotional “nominate me” spots, Mon-Sun, 6a-12a (minimum 40/week)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Digital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300x250 digital ad with 25,000 ROS impressions on tv.com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728x90 digital ad with 12% SOV on the nomination ballot page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(1) Sliding billboard or wallpaper position on newspaper.com during the nomination phase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Email Campaign including:</a:t>
                      </a:r>
                      <a:endParaRPr sz="1200">
                        <a:solidFill>
                          <a:schemeClr val="dk1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Co-branded “Nominate your favorites” email sent 1x per week (4 total) to our promotional database that includes:</a:t>
                      </a:r>
                      <a:endParaRPr sz="1200">
                        <a:solidFill>
                          <a:schemeClr val="dk1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1" marL="9144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"/>
                        <a:buChar char="○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Brought to you by message</a:t>
                      </a:r>
                      <a:endParaRPr sz="1200">
                        <a:solidFill>
                          <a:schemeClr val="dk1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1" marL="9144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"/>
                        <a:buChar char="○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Your logo</a:t>
                      </a:r>
                      <a:endParaRPr sz="1200">
                        <a:solidFill>
                          <a:schemeClr val="dk1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1" marL="9144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"/>
                        <a:buChar char="○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Link to your website</a:t>
                      </a:r>
                      <a:endParaRPr sz="1200">
                        <a:solidFill>
                          <a:schemeClr val="dk1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*</a:t>
                      </a:r>
                      <a:r>
                        <a:rPr i="1"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Optional</a:t>
                      </a: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  Social Campaign including:</a:t>
                      </a:r>
                      <a:endParaRPr sz="1200">
                        <a:solidFill>
                          <a:schemeClr val="dk1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(1) Boosted Facebook post during the nomination phase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30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Investment: $2,000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3657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8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Google Shape;609;p79"/>
          <p:cNvSpPr txBox="1"/>
          <p:nvPr>
            <p:ph idx="2" type="title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Citywide Ballot Premier Voting Package (8 available)</a:t>
            </a:r>
            <a:endParaRPr sz="2800"/>
          </a:p>
        </p:txBody>
      </p:sp>
      <p:graphicFrame>
        <p:nvGraphicFramePr>
          <p:cNvPr id="610" name="Google Shape;610;p79"/>
          <p:cNvGraphicFramePr/>
          <p:nvPr/>
        </p:nvGraphicFramePr>
        <p:xfrm>
          <a:off x="864725" y="113936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{4621924A-9280-48A7-A166-EECBBC6748C1}</a:tableStyleId>
              </a:tblPr>
              <a:tblGrid>
                <a:gridCol w="7414525"/>
              </a:tblGrid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TV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On-air “vote for me” mention weekly during morning news (2x/week)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Audio/video ID in :30 promotional “vote for me” spots, Mon-Sun, 6a-12a (minimum 20/week)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Audio/video ID in :15 promotional “vote for me” spots, Mon-Sun, 6a-12a (minimum 40/week)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Digital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300x250 digital ad with 50,000 ROS impressions on tv.com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300x250 digital ad with 25% SOV on the voting ballot page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728x90 digital ad with 12% SOV on the voting ballot page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728x90 digital ad with 20% SOV above your relevant voting category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Enhanced listing on the voting ballot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1" marL="9144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○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Picture or logo, social “follow me” buttons, link to website, interactive map, 100 word description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Email Campaign including:</a:t>
                      </a:r>
                      <a:endParaRPr sz="1200">
                        <a:solidFill>
                          <a:schemeClr val="dk1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Co-branded “Nominate your favorites” email sent 1x per week (4 total) to our promotional database that includes:</a:t>
                      </a:r>
                      <a:endParaRPr sz="1200">
                        <a:solidFill>
                          <a:schemeClr val="dk1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1" marL="9144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"/>
                        <a:buChar char="○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Brought to you by message</a:t>
                      </a:r>
                      <a:endParaRPr sz="1200">
                        <a:solidFill>
                          <a:schemeClr val="dk1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1" marL="9144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"/>
                        <a:buChar char="○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Your logo</a:t>
                      </a:r>
                      <a:endParaRPr sz="1200">
                        <a:solidFill>
                          <a:schemeClr val="dk1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1" marL="9144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"/>
                        <a:buChar char="○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Link to your website</a:t>
                      </a:r>
                      <a:endParaRPr sz="1200">
                        <a:solidFill>
                          <a:schemeClr val="dk1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*</a:t>
                      </a:r>
                      <a:r>
                        <a:rPr i="1"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Optional</a:t>
                      </a: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  Social Campaign including:</a:t>
                      </a:r>
                      <a:endParaRPr sz="1200">
                        <a:solidFill>
                          <a:schemeClr val="dk1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(1) Boosted Facebook post during the voting phase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30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Investment: $2,500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3657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  <p:sp>
        <p:nvSpPr>
          <p:cNvPr id="611" name="Google Shape;611;p79"/>
          <p:cNvSpPr txBox="1"/>
          <p:nvPr>
            <p:ph idx="3" type="title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Campaign runs 4 weeks</a:t>
            </a:r>
            <a:endParaRPr sz="160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80"/>
          <p:cNvSpPr txBox="1"/>
          <p:nvPr>
            <p:ph idx="2" type="title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Citywide Ballot Premier Winners’ Package (8 available)</a:t>
            </a:r>
            <a:endParaRPr sz="2800"/>
          </a:p>
        </p:txBody>
      </p:sp>
      <p:graphicFrame>
        <p:nvGraphicFramePr>
          <p:cNvPr id="617" name="Google Shape;617;p80"/>
          <p:cNvGraphicFramePr/>
          <p:nvPr/>
        </p:nvGraphicFramePr>
        <p:xfrm>
          <a:off x="864738" y="14963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{4621924A-9280-48A7-A166-EECBBC6748C1}</a:tableStyleId>
              </a:tblPr>
              <a:tblGrid>
                <a:gridCol w="7414525"/>
              </a:tblGrid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TV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On-air “Thank You” mention weekly during morning news (2x/week)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Audio/video ID in :30 promotional “Thank You” spots, Mon-Sun, 6a-12a (minimum 20/week)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Audio/video ID in :15 promotional “Thank You” spots, Mon-Sun, 6a-12a (minimum 40/week)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Digital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300x250 digital ad with 50,000 ROS impressions on tv.com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300x250 digital ad with 50% SOV on the winners’ page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728x90 digital ad with 100% SOV on the winner’s ballot page above your winning category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Winners’ window cling and certificate or plaque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Enhanced listing on the Winners’ Page (to be left up for one year claiming you as the best in your category)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1" marL="9144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○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Video, picture or logo, social “follow me” buttons, link to website, interactive map, 100 word description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30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Investment: $3,000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3657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p81"/>
          <p:cNvSpPr txBox="1"/>
          <p:nvPr>
            <p:ph type="title"/>
          </p:nvPr>
        </p:nvSpPr>
        <p:spPr>
          <a:xfrm>
            <a:off x="150" y="2044617"/>
            <a:ext cx="9144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Advertiser</a:t>
            </a:r>
            <a:r>
              <a:rPr lang="en"/>
              <a:t> Ballots</a:t>
            </a:r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6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p82"/>
          <p:cNvSpPr txBox="1"/>
          <p:nvPr>
            <p:ph idx="2" type="title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Recommended Upload Image Sizes for Ballots</a:t>
            </a:r>
            <a:endParaRPr/>
          </a:p>
        </p:txBody>
      </p:sp>
      <p:sp>
        <p:nvSpPr>
          <p:cNvPr id="628" name="Google Shape;628;p82"/>
          <p:cNvSpPr txBox="1"/>
          <p:nvPr/>
        </p:nvSpPr>
        <p:spPr>
          <a:xfrm>
            <a:off x="551025" y="3941050"/>
            <a:ext cx="1754100" cy="3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rPr>
              <a:t>Group Image – </a:t>
            </a:r>
            <a:endParaRPr sz="1200">
              <a:solidFill>
                <a:srgbClr val="10446E"/>
              </a:solidFill>
              <a:latin typeface="Muli"/>
              <a:ea typeface="Muli"/>
              <a:cs typeface="Muli"/>
              <a:sym typeface="Mul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rPr>
              <a:t>800px x 450px</a:t>
            </a:r>
            <a:endParaRPr sz="1200">
              <a:solidFill>
                <a:srgbClr val="10446E"/>
              </a:solidFill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629" name="Google Shape;629;p82"/>
          <p:cNvSpPr txBox="1"/>
          <p:nvPr/>
        </p:nvSpPr>
        <p:spPr>
          <a:xfrm>
            <a:off x="4734600" y="3941050"/>
            <a:ext cx="1939200" cy="3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rPr>
              <a:t>Enhanced Listing image – 800px x 450px</a:t>
            </a:r>
            <a:endParaRPr sz="1200">
              <a:solidFill>
                <a:srgbClr val="10446E"/>
              </a:solidFill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630" name="Google Shape;630;p82"/>
          <p:cNvSpPr txBox="1"/>
          <p:nvPr/>
        </p:nvSpPr>
        <p:spPr>
          <a:xfrm>
            <a:off x="2651000" y="3941050"/>
            <a:ext cx="1798800" cy="3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rPr>
              <a:t>Category Ad – </a:t>
            </a:r>
            <a:endParaRPr sz="1200">
              <a:solidFill>
                <a:srgbClr val="10446E"/>
              </a:solidFill>
              <a:latin typeface="Muli"/>
              <a:ea typeface="Muli"/>
              <a:cs typeface="Muli"/>
              <a:sym typeface="Mul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rPr>
              <a:t>728px x 90px</a:t>
            </a:r>
            <a:endParaRPr sz="1200">
              <a:solidFill>
                <a:srgbClr val="10446E"/>
              </a:solidFill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631" name="Google Shape;631;p82"/>
          <p:cNvSpPr txBox="1"/>
          <p:nvPr/>
        </p:nvSpPr>
        <p:spPr>
          <a:xfrm>
            <a:off x="6635463" y="3941049"/>
            <a:ext cx="2345400" cy="3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rPr>
              <a:t>Enhanced Listing video – 600px x 450px</a:t>
            </a:r>
            <a:endParaRPr sz="1200">
              <a:solidFill>
                <a:srgbClr val="10446E"/>
              </a:solidFill>
              <a:latin typeface="Muli"/>
              <a:ea typeface="Muli"/>
              <a:cs typeface="Muli"/>
              <a:sym typeface="Muli"/>
            </a:endParaRPr>
          </a:p>
        </p:txBody>
      </p:sp>
      <p:pic>
        <p:nvPicPr>
          <p:cNvPr id="632" name="Google Shape;632;p8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8525" y="1804075"/>
            <a:ext cx="1939106" cy="1906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33" name="Google Shape;633;p8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19181" y="1841982"/>
            <a:ext cx="1862444" cy="1906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34" name="Google Shape;634;p8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72975" y="1854246"/>
            <a:ext cx="1862450" cy="189453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5" name="Google Shape;635;p8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76944" y="1854249"/>
            <a:ext cx="1862450" cy="1905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47"/>
          <p:cNvSpPr txBox="1"/>
          <p:nvPr>
            <p:ph type="title"/>
          </p:nvPr>
        </p:nvSpPr>
        <p:spPr>
          <a:xfrm>
            <a:off x="150" y="2044617"/>
            <a:ext cx="9144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Contests</a:t>
            </a:r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9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p83"/>
          <p:cNvSpPr txBox="1"/>
          <p:nvPr>
            <p:ph idx="2" type="title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Advertiser Ballot </a:t>
            </a:r>
            <a:r>
              <a:rPr lang="en" sz="2800"/>
              <a:t>Package</a:t>
            </a:r>
            <a:endParaRPr sz="2800"/>
          </a:p>
        </p:txBody>
      </p:sp>
      <p:sp>
        <p:nvSpPr>
          <p:cNvPr id="641" name="Google Shape;641;p83"/>
          <p:cNvSpPr txBox="1"/>
          <p:nvPr>
            <p:ph idx="3" type="title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Campaign runs 4 weeks</a:t>
            </a:r>
            <a:endParaRPr sz="1600"/>
          </a:p>
        </p:txBody>
      </p:sp>
      <p:graphicFrame>
        <p:nvGraphicFramePr>
          <p:cNvPr id="642" name="Google Shape;642;p83"/>
          <p:cNvGraphicFramePr/>
          <p:nvPr/>
        </p:nvGraphicFramePr>
        <p:xfrm>
          <a:off x="864725" y="88755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{4621924A-9280-48A7-A166-EECBBC6748C1}</a:tableStyleId>
              </a:tblPr>
              <a:tblGrid>
                <a:gridCol w="7414525"/>
              </a:tblGrid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TV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On-air “vote for me” mention weekly during morning news (2x/week)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Audio/video ID in :30 promotional “vote for me” spots, Mon-Sun, 6a-12a (minimum 20/week)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Audio/video ID in :15 promotional “vote for me” spots, Mon-Sun, 6a-12a (minimum 40/week)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Digital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Takeover of the ballot page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300x250 digital ad with 50,000 ROS impressions on tv.com 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728x90 digital ad within the ballot voting page on every category page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Enhanced listing on the ballot for your products or services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1" marL="9144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○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Picture or logo, social “follow me” buttons, link to website, interactive map, 100 word description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Survey questions (3 max) on registration page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Email opt-in for your business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Your products or services incorporated into the ballot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Email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Email sent 1x per week to our promotional database that includes: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1" marL="9144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○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Brought to you by message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1" marL="9144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○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Your logo and/or offer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1" marL="9144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○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Link to your website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*</a:t>
                      </a:r>
                      <a:r>
                        <a:rPr i="1"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Optional</a:t>
                      </a: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  Social Campaign including:</a:t>
                      </a:r>
                      <a:endParaRPr sz="1200">
                        <a:solidFill>
                          <a:schemeClr val="dk1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(1) Boosted Facebook post during the voting phase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30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Investment: $5,000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3657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6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7" name="Google Shape;647;p8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43700" y="-50925"/>
            <a:ext cx="9259371" cy="5209473"/>
          </a:xfrm>
          <a:prstGeom prst="rect">
            <a:avLst/>
          </a:prstGeom>
          <a:noFill/>
          <a:ln>
            <a:noFill/>
          </a:ln>
        </p:spPr>
      </p:pic>
      <p:sp>
        <p:nvSpPr>
          <p:cNvPr id="648" name="Google Shape;648;p84"/>
          <p:cNvSpPr txBox="1"/>
          <p:nvPr>
            <p:ph type="title"/>
          </p:nvPr>
        </p:nvSpPr>
        <p:spPr>
          <a:xfrm>
            <a:off x="270000" y="1824850"/>
            <a:ext cx="8604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rgbClr val="FFFFFF"/>
                </a:solidFill>
              </a:rPr>
              <a:t>For more information about how to package and price promotions, and even more about the sales process, visit 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649" name="Google Shape;649;p84">
            <a:hlinkClick r:id="rId4"/>
          </p:cNvPr>
          <p:cNvSpPr/>
          <p:nvPr/>
        </p:nvSpPr>
        <p:spPr>
          <a:xfrm>
            <a:off x="2433188" y="2909900"/>
            <a:ext cx="4305600" cy="6921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  <a:effectLst>
            <a:outerShdw blurRad="271463" rotWithShape="0" algn="bl" dir="5400000" dist="95250">
              <a:srgbClr val="000000">
                <a:alpha val="29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rPr>
              <a:t>lab.secondstreet.com</a:t>
            </a:r>
            <a:endParaRPr sz="3500">
              <a:solidFill>
                <a:srgbClr val="0096D6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650" name="Google Shape;650;p84"/>
          <p:cNvSpPr txBox="1"/>
          <p:nvPr/>
        </p:nvSpPr>
        <p:spPr>
          <a:xfrm>
            <a:off x="-61062" y="73788"/>
            <a:ext cx="9308700" cy="321900"/>
          </a:xfrm>
          <a:prstGeom prst="rect">
            <a:avLst/>
          </a:prstGeom>
          <a:solidFill>
            <a:srgbClr val="FFFFFF">
              <a:alpha val="88850"/>
            </a:srgbClr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rPr>
              <a:t>Want to Edit?</a:t>
            </a:r>
            <a:r>
              <a:rPr lang="en" sz="1200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rPr>
              <a:t> – Simply click </a:t>
            </a:r>
            <a:r>
              <a:rPr lang="en" sz="1200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rPr>
              <a:t>“File”</a:t>
            </a:r>
            <a:r>
              <a:rPr lang="en" sz="1200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rPr>
              <a:t> then </a:t>
            </a:r>
            <a:r>
              <a:rPr lang="en" sz="1200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rPr>
              <a:t>“Make a copy…”</a:t>
            </a:r>
            <a:r>
              <a:rPr lang="en" sz="1200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rPr>
              <a:t> to create your own editable version. </a:t>
            </a:r>
            <a:endParaRPr sz="1200">
              <a:solidFill>
                <a:srgbClr val="0096D6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48"/>
          <p:cNvSpPr txBox="1"/>
          <p:nvPr>
            <p:ph idx="2" type="title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Season-Long Pick’Em Title Sponsorship (Limit 1)</a:t>
            </a:r>
            <a:endParaRPr sz="2800"/>
          </a:p>
        </p:txBody>
      </p:sp>
      <p:sp>
        <p:nvSpPr>
          <p:cNvPr id="389" name="Google Shape;389;p48"/>
          <p:cNvSpPr txBox="1"/>
          <p:nvPr>
            <p:ph idx="3" type="title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Campaign runs 3+ months</a:t>
            </a:r>
            <a:endParaRPr sz="1600"/>
          </a:p>
        </p:txBody>
      </p:sp>
      <p:graphicFrame>
        <p:nvGraphicFramePr>
          <p:cNvPr id="390" name="Google Shape;390;p48"/>
          <p:cNvGraphicFramePr/>
          <p:nvPr/>
        </p:nvGraphicFramePr>
        <p:xfrm>
          <a:off x="864725" y="8465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{4621924A-9280-48A7-A166-EECBBC6748C1}</a:tableStyleId>
              </a:tblPr>
              <a:tblGrid>
                <a:gridCol w="7414525"/>
              </a:tblGrid>
              <a:tr h="1216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VIP Picker– pick alongside Sports staff &amp; a local sports celebrity each round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1216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Logo inclusion on all promotional elements for the contest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638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TV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Sportscaster to mention contest &amp; sponsor weekly during a football segment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Mention contest &amp; sponsor during Sunday night football recap segment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Audio/video ID in :30 promotional spots, Mon-Fri, 6a-12a (minimum 15/week)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Audio/video ID in :15 reminder promo spots, Saturday, 6a-12a (5/week)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5638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Digital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Logo inclusion in contest header graphic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Contest page 728×90 &amp; 300×250 served together (100% share of voice)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Pencil Pushdown (twice during the week before the contest launches)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25,000 300×250 ROS impressions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638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Email Campaign including coupon or offer: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Daily news &amp; breaking news emails to combined database of 115,000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Invitation email to promotional database of 80,000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Thank you email to all registered entrants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[# of weeks contest is running] weekly emails to contest players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1216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Email opt-in on the registration page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42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Social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Mentions on Facebook &amp; Twitter at least once a week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Logo inclusion on promotional Facebook cover photo, contest app index page graphic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1384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Investment for a mid-size market: $10,000 - $20,000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3657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49"/>
          <p:cNvSpPr txBox="1"/>
          <p:nvPr>
            <p:ph idx="2" type="title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Season-Long Pick’Em Supporting Sponsorship (5+)</a:t>
            </a:r>
            <a:endParaRPr sz="2800"/>
          </a:p>
        </p:txBody>
      </p:sp>
      <p:sp>
        <p:nvSpPr>
          <p:cNvPr id="396" name="Google Shape;396;p49"/>
          <p:cNvSpPr txBox="1"/>
          <p:nvPr>
            <p:ph idx="3" type="title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Campaign runs 3+ months</a:t>
            </a:r>
            <a:endParaRPr sz="1600"/>
          </a:p>
        </p:txBody>
      </p:sp>
      <p:graphicFrame>
        <p:nvGraphicFramePr>
          <p:cNvPr id="397" name="Google Shape;397;p49"/>
          <p:cNvGraphicFramePr/>
          <p:nvPr/>
        </p:nvGraphicFramePr>
        <p:xfrm>
          <a:off x="864725" y="133606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{4621924A-9280-48A7-A166-EECBBC6748C1}</a:tableStyleId>
              </a:tblPr>
              <a:tblGrid>
                <a:gridCol w="7414525"/>
              </a:tblGrid>
              <a:tr h="1661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VIP Picker– pick alongside Sports staff &amp; a local sports celebrity each round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510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TV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Video ID in :30 shared promotional spots, Mon-Fri, 6a-12a (minimum 15/week)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Video ID in :15 reminder shared promo spots, Saturday, 6a-12a (5/week)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98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Digital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Contest page 300×250 ad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Inclusion in online coupon page linked to from the contest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6350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Email Campaign including logo: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Invitation email to promotional database of 80,000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Thank you email to all registered entrants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[# of weeks contest is running] weekly emails to contest players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661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Investment for a mid-size market: $2,000 - $4,000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3657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50"/>
          <p:cNvSpPr txBox="1"/>
          <p:nvPr>
            <p:ph idx="2" type="title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Game/Tournament</a:t>
            </a:r>
            <a:r>
              <a:rPr lang="en" sz="2800"/>
              <a:t> Pick’Em Title Sponsorship (Limit 1)</a:t>
            </a:r>
            <a:endParaRPr sz="2800"/>
          </a:p>
        </p:txBody>
      </p:sp>
      <p:sp>
        <p:nvSpPr>
          <p:cNvPr id="403" name="Google Shape;403;p50"/>
          <p:cNvSpPr txBox="1"/>
          <p:nvPr>
            <p:ph idx="3" type="title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Campaign runs 1-3 weeks</a:t>
            </a:r>
            <a:endParaRPr sz="1600"/>
          </a:p>
        </p:txBody>
      </p:sp>
      <p:graphicFrame>
        <p:nvGraphicFramePr>
          <p:cNvPr id="404" name="Google Shape;404;p50"/>
          <p:cNvGraphicFramePr/>
          <p:nvPr/>
        </p:nvGraphicFramePr>
        <p:xfrm>
          <a:off x="864738" y="9586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{4621924A-9280-48A7-A166-EECBBC6748C1}</a:tableStyleId>
              </a:tblPr>
              <a:tblGrid>
                <a:gridCol w="7414525"/>
              </a:tblGrid>
              <a:tr h="1363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VIP Picker– pick alongside Sports staff &amp; a local sports celebrity each round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4190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TV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Sportscaster to mention contest &amp; sponsor nightly during basketball score recaps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Audio/video ID in :30 shared promotional spots, Mon-Fri, 6a-12a (minimum 15/week)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Audio/video ID in :15 reminder shared promo spots, Saturday, 6a-12a (5/week)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5212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Digital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Logo inclusion in contest header graphic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Contest page 728×90 &amp; 300×250 served together (100% share of voice)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Shared Pencil Pushdown (4 times during the tournament)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25,000 300×250 ROS impressions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5212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Email Campaign including coupon or offer: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Daily news &amp; breaking news emails to combined database of 115,000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Invitation email to promotional database of 80,000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Thank you email to all registered entrants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Emails to contest players prior to each round (6 total)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1363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Email opt-in on the registration page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316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Social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Mentions on Facebook &amp; Twitter at least once a week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Logo inclusion on promotional Facebook cover photo, contest app index page graphic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1363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Investment for a mid-size market: $5,000 - $10,000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3657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51"/>
          <p:cNvSpPr txBox="1"/>
          <p:nvPr>
            <p:ph idx="2" type="title"/>
          </p:nvPr>
        </p:nvSpPr>
        <p:spPr>
          <a:xfrm>
            <a:off x="159775" y="36575"/>
            <a:ext cx="75699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Game/Tournament </a:t>
            </a:r>
            <a:r>
              <a:rPr lang="en" sz="2800"/>
              <a:t>Pick’Em Supporting Sponsorship (5+)</a:t>
            </a:r>
            <a:endParaRPr sz="2800"/>
          </a:p>
        </p:txBody>
      </p:sp>
      <p:sp>
        <p:nvSpPr>
          <p:cNvPr id="410" name="Google Shape;410;p51"/>
          <p:cNvSpPr txBox="1"/>
          <p:nvPr>
            <p:ph idx="3" type="title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Campaign runs 1-3 weeks</a:t>
            </a:r>
            <a:endParaRPr sz="1600"/>
          </a:p>
        </p:txBody>
      </p:sp>
      <p:graphicFrame>
        <p:nvGraphicFramePr>
          <p:cNvPr id="411" name="Google Shape;411;p51"/>
          <p:cNvGraphicFramePr/>
          <p:nvPr/>
        </p:nvGraphicFramePr>
        <p:xfrm>
          <a:off x="864725" y="133606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{4621924A-9280-48A7-A166-EECBBC6748C1}</a:tableStyleId>
              </a:tblPr>
              <a:tblGrid>
                <a:gridCol w="7414525"/>
              </a:tblGrid>
              <a:tr h="1661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VIP Picker– pick alongside Sports staff &amp; a local sports celebrity each round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510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TV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Video ID in :30 shared promotional spots, Mon-Fri, 6a-12a (minimum 15/week)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Video ID in :15 reminder shared promo spots, Saturday, 6a-12a (5/week)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98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Digital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Contest page 300×250 ad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Inclusion in online coupon page linked to from the contest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6350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Email Campaign including logo: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Invitation email to promotional database of 80,000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Thank you email to all registered entrants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[# of weeks contest is running] weekly emails to contest players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661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Investment for a mid-size market: $1,000 - $2,000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3657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52"/>
          <p:cNvSpPr txBox="1"/>
          <p:nvPr>
            <p:ph idx="2" type="title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Sponsored Sweepstakes</a:t>
            </a:r>
            <a:r>
              <a:rPr lang="en" sz="2800"/>
              <a:t> (Limit 1)</a:t>
            </a:r>
            <a:endParaRPr sz="2800"/>
          </a:p>
        </p:txBody>
      </p:sp>
      <p:sp>
        <p:nvSpPr>
          <p:cNvPr id="417" name="Google Shape;417;p52"/>
          <p:cNvSpPr txBox="1"/>
          <p:nvPr>
            <p:ph idx="3" type="title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Campaign runs 1-3 weeks</a:t>
            </a:r>
            <a:endParaRPr sz="1600"/>
          </a:p>
        </p:txBody>
      </p:sp>
      <p:graphicFrame>
        <p:nvGraphicFramePr>
          <p:cNvPr id="418" name="Google Shape;418;p52"/>
          <p:cNvGraphicFramePr/>
          <p:nvPr/>
        </p:nvGraphicFramePr>
        <p:xfrm>
          <a:off x="864725" y="1179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{4621924A-9280-48A7-A166-EECBBC6748C1}</a:tableStyleId>
              </a:tblPr>
              <a:tblGrid>
                <a:gridCol w="7414525"/>
              </a:tblGrid>
              <a:tr h="39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TV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2 mentions in midday news (call for entries, winner announcement)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Audio/video ID in :15 promotional spots, Mon-Fri, 5a-5p (minimum 15/week)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4865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Digital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25,000 728×90 ROS impressions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Customized thank you page with coupon or offer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865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Email Campaign including logo: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Invitation email to promotional database of 80,000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Thank you email to all entrants with coupon or offer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1302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Email opt-in on the registration page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95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Optional Facebook Like Box on the registration page</a:t>
                      </a:r>
                      <a:endParaRPr sz="1200">
                        <a:solidFill>
                          <a:schemeClr val="dk1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295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Social Campaign including:</a:t>
                      </a:r>
                      <a:endParaRPr sz="1200">
                        <a:solidFill>
                          <a:schemeClr val="dk1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Mentions on Facebook &amp; Twitter at least once a week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1302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Investment for a mid-size market: $1,500 - $3,000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3657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econd Stree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