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5143500" type="screen16x9"/>
  <p:notesSz cx="6858000" cy="9144000"/>
  <p:embeddedFontLst>
    <p:embeddedFont>
      <p:font typeface="Muli" panose="02000803000000000000" pitchFamily="2" charset="77"/>
      <p:regular r:id="rId19"/>
      <p:bold r:id="rId20"/>
      <p:italic r:id="rId21"/>
      <p:boldItalic r:id="rId22"/>
    </p:embeddedFont>
    <p:embeddedFont>
      <p:font typeface="Muli Light" pitchFamily="2" charset="77"/>
      <p:regular r:id="rId23"/>
      <p:bold r:id="rId24"/>
      <p:italic r:id="rId25"/>
      <p:boldItalic r:id="rId26"/>
    </p:embeddedFont>
    <p:embeddedFont>
      <p:font typeface="Muli SemiBold" panose="02000803000000000000" pitchFamily="2" charset="77"/>
      <p:regular r:id="rId27"/>
      <p:bold r:id="rId28"/>
      <p:italic r:id="rId29"/>
      <p:boldItalic r:id="rId30"/>
    </p:embeddedFont>
    <p:embeddedFont>
      <p:font typeface="Oswald" panose="02000503000000000000" pitchFamily="2" charset="77"/>
      <p:regular r:id="rId31"/>
      <p:bold r:id="rId32"/>
      <p:italic r:id="rId33"/>
      <p:boldItalic r:id="rId34"/>
    </p:embeddedFont>
    <p:embeddedFont>
      <p:font typeface="Oswald Regular" panose="02000503000000000000" pitchFamily="2" charset="77"/>
      <p:regular r:id="rId35"/>
      <p:bold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146F49D-27C6-412E-A1FE-CAA1A4F81BA2}">
  <a:tblStyle styleId="{E146F49D-27C6-412E-A1FE-CAA1A4F81B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e2c56849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e2c56849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5e2c568497_0_4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5e2c568497_0_4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e2c568497_0_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5e2c568497_0_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5e2c568497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5e2c568497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5e2c568497_0_4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5e2c568497_0_4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e2c568497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e2c568497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5e2c568497_0_4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5e2c568497_0_4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6456dc2c4_0_6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6456dc2c4_0_6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5e2c568497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5e2c568497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5e2c568497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5e2c568497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56456dc2c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" name="Google Shape;380;g56456dc2c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5e2c56849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5e2c56849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5e2c568497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5e2c568497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5e2c5684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5e2c5684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e2c56849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e2c56849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5e2c568497_0_4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5e2c568497_0_4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. Log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4750" y="1896218"/>
            <a:ext cx="5994499" cy="97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. Title, Sub-header, &amp; Body (1)">
  <p:cSld name="TITLE_2_1_1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7" name="Google Shape;47;p11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11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. Title &amp; Body (2)">
  <p:cSld name="TITLE_2_1_1_2_1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pic>
        <p:nvPicPr>
          <p:cNvPr id="54" name="Google Shape;54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. Title, Sub-header, &amp; Body (2)">
  <p:cSld name="TITLE_2_1_1_2_1_1">
    <p:bg>
      <p:bgPr>
        <a:solidFill>
          <a:srgbClr val="FFFFFF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2248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. Title &amp; Body (2) + Laptop">
  <p:cSld name="TITLE_2_1_1_2_1_1_1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78628" y="1188325"/>
            <a:ext cx="30171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4">
              <a:alphaModFix amt="38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2" name="Google Shape;72;p14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73" name="Google Shape;73;p14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74" name="Google Shape;74;p14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. Title &amp; Body (2) + Mobile">
  <p:cSld name="TITLE_2_1_1_2_1_1_1_1">
    <p:bg>
      <p:bgPr>
        <a:solidFill>
          <a:srgbClr val="FFFFFF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361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5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. Title &amp; Body (2) + Tablet">
  <p:cSld name="TITLE_2_1_1_2_1_1_1_1_1">
    <p:bg>
      <p:bgPr>
        <a:solidFill>
          <a:srgbClr val="FFFFFF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19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90" name="Google Shape;9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4">
            <a:alphaModFix amt="29000"/>
          </a:blip>
          <a:stretch>
            <a:fillRect/>
          </a:stretch>
        </p:blipFill>
        <p:spPr>
          <a:xfrm>
            <a:off x="5072130" y="4694865"/>
            <a:ext cx="3064427" cy="6937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" name="Google Shape;92;p16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93" name="Google Shape;93;p16"/>
            <p:cNvPicPr preferRelativeResize="0"/>
            <p:nvPr/>
          </p:nvPicPr>
          <p:blipFill>
            <a:blip r:embed="rId4">
              <a:alphaModFix amt="52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4" name="Google Shape;94;p16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95" name="Google Shape;95;p16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6" name="Google Shape;96;p16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97" name="Google Shape;97;p16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98" name="Google Shape;98;p16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. Title &amp; Body (2) + Multiple Phones">
  <p:cSld name="TITLE_2_1_1_2_1_1_1_1_1_1">
    <p:bg>
      <p:bgPr>
        <a:solidFill>
          <a:srgbClr val="FFFFFF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37419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>
          <a:blip r:embed="rId4">
            <a:alphaModFix amt="17000"/>
          </a:blip>
          <a:stretch>
            <a:fillRect/>
          </a:stretch>
        </p:blipFill>
        <p:spPr>
          <a:xfrm>
            <a:off x="5276187" y="4621916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7066525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7"/>
          <p:cNvPicPr preferRelativeResize="0"/>
          <p:nvPr/>
        </p:nvPicPr>
        <p:blipFill>
          <a:blip r:embed="rId4">
            <a:alphaModFix amt="15000"/>
          </a:blip>
          <a:stretch>
            <a:fillRect/>
          </a:stretch>
        </p:blipFill>
        <p:spPr>
          <a:xfrm>
            <a:off x="3523384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. Title, Sub-header, &amp; Body (3)">
  <p:cSld name="TITLE_2_1_1_1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45147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. Title &amp; Body (3) + Laptop Screenshot">
  <p:cSld name="TITLE_2_1_1_1_2_1_1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9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78628" y="1188325"/>
            <a:ext cx="3060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25" name="Google Shape;125;p19"/>
          <p:cNvGrpSpPr/>
          <p:nvPr/>
        </p:nvGrpSpPr>
        <p:grpSpPr>
          <a:xfrm>
            <a:off x="2013100" y="688670"/>
            <a:ext cx="8170776" cy="4723731"/>
            <a:chOff x="2013100" y="688670"/>
            <a:chExt cx="8170776" cy="4723731"/>
          </a:xfrm>
        </p:grpSpPr>
        <p:pic>
          <p:nvPicPr>
            <p:cNvPr id="126" name="Google Shape;126;p19"/>
            <p:cNvPicPr preferRelativeResize="0"/>
            <p:nvPr/>
          </p:nvPicPr>
          <p:blipFill>
            <a:blip r:embed="rId4">
              <a:alphaModFix amt="76000"/>
            </a:blip>
            <a:stretch>
              <a:fillRect/>
            </a:stretch>
          </p:blipFill>
          <p:spPr>
            <a:xfrm>
              <a:off x="2013100" y="4554300"/>
              <a:ext cx="8170776" cy="85810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7" name="Google Shape;127;p19"/>
            <p:cNvGrpSpPr/>
            <p:nvPr/>
          </p:nvGrpSpPr>
          <p:grpSpPr>
            <a:xfrm>
              <a:off x="2624656" y="688670"/>
              <a:ext cx="6883519" cy="4199352"/>
              <a:chOff x="3846138" y="1313375"/>
              <a:chExt cx="5165480" cy="3151247"/>
            </a:xfrm>
          </p:grpSpPr>
          <p:pic>
            <p:nvPicPr>
              <p:cNvPr id="128" name="Google Shape;128;p1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846138" y="1313375"/>
                <a:ext cx="5165480" cy="3151247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29" name="Google Shape;129;p19"/>
              <p:cNvSpPr/>
              <p:nvPr/>
            </p:nvSpPr>
            <p:spPr>
              <a:xfrm>
                <a:off x="4345200" y="1473320"/>
                <a:ext cx="4183500" cy="26475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. Title &amp; Body (3) + Mobile Screenshot">
  <p:cSld name="TITLE_2_1_1_1_2_1_1_3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430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8625" y="607450"/>
            <a:ext cx="2344675" cy="4290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 Main Title">
  <p:cSld name="TITLE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9985" y="1457925"/>
            <a:ext cx="6333025" cy="10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1799675" y="2301674"/>
            <a:ext cx="58995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None/>
              <a:defRPr sz="43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. Title &amp; Body (3) + Tablet Screenshot ">
  <p:cSld name="TITLE_2_1_1_1_2_1_1_3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1"/>
          </p:nvPr>
        </p:nvSpPr>
        <p:spPr>
          <a:xfrm>
            <a:off x="78626" y="1188325"/>
            <a:ext cx="5199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grpSp>
        <p:nvGrpSpPr>
          <p:cNvPr id="145" name="Google Shape;145;p21"/>
          <p:cNvGrpSpPr/>
          <p:nvPr/>
        </p:nvGrpSpPr>
        <p:grpSpPr>
          <a:xfrm>
            <a:off x="4891850" y="580300"/>
            <a:ext cx="4117476" cy="4796875"/>
            <a:chOff x="4891850" y="580300"/>
            <a:chExt cx="4117476" cy="4796875"/>
          </a:xfrm>
        </p:grpSpPr>
        <p:pic>
          <p:nvPicPr>
            <p:cNvPr id="146" name="Google Shape;146;p21"/>
            <p:cNvPicPr preferRelativeResize="0"/>
            <p:nvPr/>
          </p:nvPicPr>
          <p:blipFill>
            <a:blip r:embed="rId4">
              <a:alphaModFix amt="77000"/>
            </a:blip>
            <a:stretch>
              <a:fillRect/>
            </a:stretch>
          </p:blipFill>
          <p:spPr>
            <a:xfrm>
              <a:off x="4891850" y="4616375"/>
              <a:ext cx="4117476" cy="7608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oogle Shape;147;p21"/>
            <p:cNvGrpSpPr/>
            <p:nvPr/>
          </p:nvGrpSpPr>
          <p:grpSpPr>
            <a:xfrm>
              <a:off x="5355447" y="580300"/>
              <a:ext cx="3190340" cy="4390044"/>
              <a:chOff x="5731404" y="1065769"/>
              <a:chExt cx="2600114" cy="3577285"/>
            </a:xfrm>
          </p:grpSpPr>
          <p:sp>
            <p:nvSpPr>
              <p:cNvPr id="148" name="Google Shape;148;p21"/>
              <p:cNvSpPr/>
              <p:nvPr/>
            </p:nvSpPr>
            <p:spPr>
              <a:xfrm>
                <a:off x="5830650" y="1260225"/>
                <a:ext cx="2405100" cy="3174000"/>
              </a:xfrm>
              <a:prstGeom prst="rect">
                <a:avLst/>
              </a:prstGeom>
              <a:solidFill>
                <a:srgbClr val="D0D2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9" name="Google Shape;149;p21"/>
              <p:cNvGrpSpPr/>
              <p:nvPr/>
            </p:nvGrpSpPr>
            <p:grpSpPr>
              <a:xfrm>
                <a:off x="5731404" y="1065769"/>
                <a:ext cx="2600114" cy="3577285"/>
                <a:chOff x="5766924" y="1122725"/>
                <a:chExt cx="2528802" cy="3479172"/>
              </a:xfrm>
            </p:grpSpPr>
            <p:pic>
              <p:nvPicPr>
                <p:cNvPr id="150" name="Google Shape;150;p21"/>
                <p:cNvPicPr preferRelativeResize="0"/>
                <p:nvPr/>
              </p:nvPicPr>
              <p:blipFill>
                <a:blip r:embed="rId5">
                  <a:alphaModFix/>
                </a:blip>
                <a:stretch>
                  <a:fillRect/>
                </a:stretch>
              </p:blipFill>
              <p:spPr>
                <a:xfrm>
                  <a:off x="5766924" y="1122725"/>
                  <a:ext cx="2528802" cy="3479172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pic>
              <p:nvPicPr>
                <p:cNvPr id="151" name="Google Shape;151;p21"/>
                <p:cNvPicPr preferRelativeResize="0"/>
                <p:nvPr/>
              </p:nvPicPr>
              <p:blipFill>
                <a:blip r:embed="rId6">
                  <a:alphaModFix/>
                </a:blip>
                <a:stretch>
                  <a:fillRect/>
                </a:stretch>
              </p:blipFill>
              <p:spPr>
                <a:xfrm>
                  <a:off x="6610450" y="4401850"/>
                  <a:ext cx="887850" cy="1428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. Title &amp; Body (3) + Multiple Phones">
  <p:cSld name="TITLE_2_1_1_1_2_1_1_3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-1" y="1079775"/>
            <a:ext cx="9144000" cy="2691300"/>
          </a:xfrm>
          <a:prstGeom prst="rect">
            <a:avLst/>
          </a:prstGeom>
          <a:solidFill>
            <a:srgbClr val="1044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78627" y="1188325"/>
            <a:ext cx="3651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3464136" y="4584495"/>
            <a:ext cx="2191962" cy="496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7145523" y="4584495"/>
            <a:ext cx="2191962" cy="496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2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5276187" y="4608683"/>
            <a:ext cx="2245638" cy="50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02988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20937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6586" y="1294050"/>
            <a:ext cx="1738027" cy="318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. Title, Sub-header &amp; Body (3) ">
  <p:cSld name="TITLE_2_1_1_1_2_1_1_3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23"/>
          <p:cNvGrpSpPr/>
          <p:nvPr/>
        </p:nvGrpSpPr>
        <p:grpSpPr>
          <a:xfrm>
            <a:off x="0" y="7900"/>
            <a:ext cx="9144000" cy="1046475"/>
            <a:chOff x="0" y="7900"/>
            <a:chExt cx="9144000" cy="1046475"/>
          </a:xfrm>
        </p:grpSpPr>
        <p:pic>
          <p:nvPicPr>
            <p:cNvPr id="167" name="Google Shape;167;p23"/>
            <p:cNvPicPr preferRelativeResize="0"/>
            <p:nvPr/>
          </p:nvPicPr>
          <p:blipFill rotWithShape="1">
            <a:blip r:embed="rId3">
              <a:alphaModFix/>
            </a:blip>
            <a:srcRect l="1206" t="-6042" r="745" b="956"/>
            <a:stretch/>
          </p:blipFill>
          <p:spPr>
            <a:xfrm rot="10800000">
              <a:off x="9876" y="69925"/>
              <a:ext cx="9134124" cy="9844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8" name="Google Shape;168;p23"/>
            <p:cNvSpPr/>
            <p:nvPr/>
          </p:nvSpPr>
          <p:spPr>
            <a:xfrm>
              <a:off x="0" y="7900"/>
              <a:ext cx="9144000" cy="306600"/>
            </a:xfrm>
            <a:prstGeom prst="rect">
              <a:avLst/>
            </a:prstGeom>
            <a:solidFill>
              <a:srgbClr val="1044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9" name="Google Shape;169;p23"/>
          <p:cNvPicPr preferRelativeResize="0"/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9299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. Title (2) + 1 Big Stat">
  <p:cSld name="TITLE_2_1_1_2_1_1_1_1_1_2">
    <p:bg>
      <p:bgPr>
        <a:solidFill>
          <a:srgbClr val="FFFFFF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77" name="Google Shape;177;p24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4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79" name="Google Shape;17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4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 txBox="1">
            <a:spLocks noGrp="1"/>
          </p:cNvSpPr>
          <p:nvPr>
            <p:ph type="title" idx="4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4"/>
          <p:cNvSpPr txBox="1">
            <a:spLocks noGrp="1"/>
          </p:cNvSpPr>
          <p:nvPr>
            <p:ph type="title" idx="5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. Title (2) + 2 Big Stats">
  <p:cSld name="TITLE_2_1_1_2_1_1_1_1_1_2_1">
    <p:bg>
      <p:bgPr>
        <a:solidFill>
          <a:srgbClr val="FFFFFF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186" name="Google Shape;186;p25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5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88" name="Google Shape;18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5"/>
          <p:cNvSpPr/>
          <p:nvPr/>
        </p:nvSpPr>
        <p:spPr>
          <a:xfrm>
            <a:off x="1672626" y="2680507"/>
            <a:ext cx="1736164" cy="1663013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5"/>
          <p:cNvSpPr txBox="1">
            <a:spLocks noGrp="1"/>
          </p:cNvSpPr>
          <p:nvPr>
            <p:ph type="title" idx="4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title" idx="5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title" idx="6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. Title (1) + 1 Big Stat">
  <p:cSld name="TITLE_2_1_1_1_2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97" name="Google Shape;197;p26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6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6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6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"/>
          <p:cNvSpPr txBox="1">
            <a:spLocks noGrp="1"/>
          </p:cNvSpPr>
          <p:nvPr>
            <p:ph type="title" idx="4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6"/>
          <p:cNvSpPr txBox="1">
            <a:spLocks noGrp="1"/>
          </p:cNvSpPr>
          <p:nvPr>
            <p:ph type="title" idx="5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. Title (1) + 2 Big Stats">
  <p:cSld name="TITLE_2_1_1_1_2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7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06" name="Google Shape;206;p27"/>
          <p:cNvPicPr preferRelativeResize="0"/>
          <p:nvPr/>
        </p:nvPicPr>
        <p:blipFill>
          <a:blip r:embed="rId4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7"/>
          <p:cNvSpPr txBox="1">
            <a:spLocks noGrp="1"/>
          </p:cNvSpPr>
          <p:nvPr>
            <p:ph type="title" idx="2"/>
          </p:nvPr>
        </p:nvSpPr>
        <p:spPr>
          <a:xfrm>
            <a:off x="159768" y="36683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7"/>
          <p:cNvSpPr txBox="1">
            <a:spLocks noGrp="1"/>
          </p:cNvSpPr>
          <p:nvPr>
            <p:ph type="title" idx="3"/>
          </p:nvPr>
        </p:nvSpPr>
        <p:spPr>
          <a:xfrm>
            <a:off x="186353" y="47650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7"/>
          <p:cNvSpPr/>
          <p:nvPr/>
        </p:nvSpPr>
        <p:spPr>
          <a:xfrm>
            <a:off x="1672626" y="2680507"/>
            <a:ext cx="1736100" cy="1662900"/>
          </a:xfrm>
          <a:prstGeom prst="ellipse">
            <a:avLst/>
          </a:prstGeom>
          <a:solidFill>
            <a:srgbClr val="81C347"/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7"/>
          <p:cNvSpPr txBox="1">
            <a:spLocks noGrp="1"/>
          </p:cNvSpPr>
          <p:nvPr>
            <p:ph type="title" idx="4"/>
          </p:nvPr>
        </p:nvSpPr>
        <p:spPr>
          <a:xfrm>
            <a:off x="1672625" y="3130392"/>
            <a:ext cx="1736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27"/>
          <p:cNvSpPr/>
          <p:nvPr/>
        </p:nvSpPr>
        <p:spPr>
          <a:xfrm>
            <a:off x="425688" y="1568625"/>
            <a:ext cx="1945500" cy="1945500"/>
          </a:xfrm>
          <a:prstGeom prst="ellipse">
            <a:avLst/>
          </a:prstGeom>
          <a:solidFill>
            <a:srgbClr val="10446E">
              <a:alpha val="85770"/>
            </a:srgbClr>
          </a:solidFill>
          <a:ln>
            <a:noFill/>
          </a:ln>
          <a:effectLst>
            <a:outerShdw blurRad="714375" dist="361950" dir="5400000" algn="bl" rotWithShape="0">
              <a:srgbClr val="000000">
                <a:alpha val="1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7"/>
          <p:cNvSpPr txBox="1">
            <a:spLocks noGrp="1"/>
          </p:cNvSpPr>
          <p:nvPr>
            <p:ph type="title" idx="5"/>
          </p:nvPr>
        </p:nvSpPr>
        <p:spPr>
          <a:xfrm>
            <a:off x="431400" y="25485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27"/>
          <p:cNvSpPr txBox="1">
            <a:spLocks noGrp="1"/>
          </p:cNvSpPr>
          <p:nvPr>
            <p:ph type="title" idx="6"/>
          </p:nvPr>
        </p:nvSpPr>
        <p:spPr>
          <a:xfrm>
            <a:off x="431400" y="1862775"/>
            <a:ext cx="1932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. Big Quote (1)">
  <p:cSld name="TITLE_2_1_1_2_1_1_1_1_1_2_2">
    <p:bg>
      <p:bgPr>
        <a:solidFill>
          <a:srgbClr val="FFFFFF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104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8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 rotWithShape="1">
          <a:blip r:embed="rId4">
            <a:alphaModFix amt="28000"/>
          </a:blip>
          <a:srcRect t="23117" b="23122"/>
          <a:stretch/>
        </p:blipFill>
        <p:spPr>
          <a:xfrm>
            <a:off x="2969941" y="1160622"/>
            <a:ext cx="3125245" cy="232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1" name="Google Shape;221;p28"/>
          <p:cNvSpPr txBox="1">
            <a:spLocks noGrp="1"/>
          </p:cNvSpPr>
          <p:nvPr>
            <p:ph type="subTitle" idx="1"/>
          </p:nvPr>
        </p:nvSpPr>
        <p:spPr>
          <a:xfrm>
            <a:off x="3174926" y="2807500"/>
            <a:ext cx="1845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/>
            </a:lvl9pPr>
          </a:lstStyle>
          <a:p>
            <a:endParaRPr/>
          </a:p>
        </p:txBody>
      </p:sp>
      <p:sp>
        <p:nvSpPr>
          <p:cNvPr id="222" name="Google Shape;222;p28"/>
          <p:cNvSpPr txBox="1">
            <a:spLocks noGrp="1"/>
          </p:cNvSpPr>
          <p:nvPr>
            <p:ph type="subTitle" idx="2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8"/>
          <p:cNvSpPr txBox="1">
            <a:spLocks noGrp="1"/>
          </p:cNvSpPr>
          <p:nvPr>
            <p:ph type="subTitle" idx="3"/>
          </p:nvPr>
        </p:nvSpPr>
        <p:spPr>
          <a:xfrm>
            <a:off x="3163449" y="3110525"/>
            <a:ext cx="18450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. Big Quote (2)">
  <p:cSld name="TITLE_2_1_1_2_1_1_1_1_1_2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9"/>
          <p:cNvSpPr/>
          <p:nvPr/>
        </p:nvSpPr>
        <p:spPr>
          <a:xfrm>
            <a:off x="4914555" y="25564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10446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 amt="34000"/>
          </a:blip>
          <a:srcRect/>
          <a:stretch/>
        </p:blipFill>
        <p:spPr>
          <a:xfrm>
            <a:off x="2498500" y="35849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 rotWithShape="1">
          <a:blip r:embed="rId4">
            <a:alphaModFix amt="12000"/>
          </a:blip>
          <a:srcRect t="23117" b="23122"/>
          <a:stretch/>
        </p:blipFill>
        <p:spPr>
          <a:xfrm>
            <a:off x="2877375" y="11414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79050" y="26209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29" name="Google Shape;229;p29"/>
          <p:cNvSpPr txBox="1">
            <a:spLocks noGrp="1"/>
          </p:cNvSpPr>
          <p:nvPr>
            <p:ph type="subTitle" idx="1"/>
          </p:nvPr>
        </p:nvSpPr>
        <p:spPr>
          <a:xfrm>
            <a:off x="3174925" y="2807500"/>
            <a:ext cx="17397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subTitle" idx="2"/>
          </p:nvPr>
        </p:nvSpPr>
        <p:spPr>
          <a:xfrm>
            <a:off x="2716275" y="14032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subTitle" idx="3"/>
          </p:nvPr>
        </p:nvSpPr>
        <p:spPr>
          <a:xfrm>
            <a:off x="3163449" y="3110525"/>
            <a:ext cx="17397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  <p:pic>
        <p:nvPicPr>
          <p:cNvPr id="232" name="Google Shape;232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. Title &amp; Body (1) - Supporting Quote">
  <p:cSld name="TITLE_2_1_1_1_2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6" name="Google Shape;236;p3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0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39" name="Google Shape;239;p30"/>
          <p:cNvPicPr preferRelativeResize="0"/>
          <p:nvPr/>
        </p:nvPicPr>
        <p:blipFill rotWithShape="1">
          <a:blip r:embed="rId4">
            <a:alphaModFix amt="34000"/>
          </a:blip>
          <a:srcRect/>
          <a:stretch/>
        </p:blipFill>
        <p:spPr>
          <a:xfrm>
            <a:off x="4708300" y="3737363"/>
            <a:ext cx="4147000" cy="712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0"/>
          <p:cNvPicPr preferRelativeResize="0"/>
          <p:nvPr/>
        </p:nvPicPr>
        <p:blipFill rotWithShape="1">
          <a:blip r:embed="rId5">
            <a:alphaModFix amt="12000"/>
          </a:blip>
          <a:srcRect t="23117" b="23122"/>
          <a:stretch/>
        </p:blipFill>
        <p:spPr>
          <a:xfrm>
            <a:off x="5087175" y="1293808"/>
            <a:ext cx="3310376" cy="246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188850" y="2773325"/>
            <a:ext cx="1051500" cy="1051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" name="Google Shape;242;p30"/>
          <p:cNvSpPr txBox="1">
            <a:spLocks noGrp="1"/>
          </p:cNvSpPr>
          <p:nvPr>
            <p:ph type="subTitle" idx="3"/>
          </p:nvPr>
        </p:nvSpPr>
        <p:spPr>
          <a:xfrm>
            <a:off x="5384719" y="2959900"/>
            <a:ext cx="16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2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30"/>
          <p:cNvSpPr/>
          <p:nvPr/>
        </p:nvSpPr>
        <p:spPr>
          <a:xfrm>
            <a:off x="7124355" y="2708814"/>
            <a:ext cx="1180500" cy="11805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651889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subTitle" idx="4"/>
          </p:nvPr>
        </p:nvSpPr>
        <p:spPr>
          <a:xfrm>
            <a:off x="4926075" y="1555650"/>
            <a:ext cx="3828900" cy="131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30"/>
          <p:cNvSpPr txBox="1">
            <a:spLocks noGrp="1"/>
          </p:cNvSpPr>
          <p:nvPr>
            <p:ph type="subTitle" idx="5"/>
          </p:nvPr>
        </p:nvSpPr>
        <p:spPr>
          <a:xfrm>
            <a:off x="5373255" y="3262925"/>
            <a:ext cx="15633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rgbClr val="81C34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rgbClr val="81C347"/>
                </a:solidFill>
              </a:defRPr>
            </a:lvl9pPr>
          </a:lstStyle>
          <a:p>
            <a:endParaRPr/>
          </a:p>
        </p:txBody>
      </p:sp>
      <p:pic>
        <p:nvPicPr>
          <p:cNvPr id="246" name="Google Shape;246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. Title Slide (1)">
  <p:cSld name="TITLE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3">
            <a:alphaModFix amt="62000"/>
          </a:blip>
          <a:srcRect t="47973" b="48388"/>
          <a:stretch/>
        </p:blipFill>
        <p:spPr>
          <a:xfrm>
            <a:off x="2714900" y="2699094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. Description - White">
  <p:cSld name="BLANK_1_2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title" idx="2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1"/>
          <p:cNvSpPr txBox="1">
            <a:spLocks noGrp="1"/>
          </p:cNvSpPr>
          <p:nvPr>
            <p:ph type="subTitle" idx="1"/>
          </p:nvPr>
        </p:nvSpPr>
        <p:spPr>
          <a:xfrm>
            <a:off x="291275" y="1728461"/>
            <a:ext cx="43287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. Description - Gradien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269175" y="824675"/>
            <a:ext cx="88158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subTitle" idx="1"/>
          </p:nvPr>
        </p:nvSpPr>
        <p:spPr>
          <a:xfrm>
            <a:off x="291275" y="1737679"/>
            <a:ext cx="4328700" cy="20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FFFFFF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32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 One Speaker (1)">
  <p:cSld name="TITLE_2_1_1_1_2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6557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62" name="Google Shape;26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3"/>
          <p:cNvSpPr txBox="1">
            <a:spLocks noGrp="1"/>
          </p:cNvSpPr>
          <p:nvPr>
            <p:ph type="title" idx="3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64" name="Google Shape;264;p33"/>
          <p:cNvSpPr txBox="1">
            <a:spLocks noGrp="1"/>
          </p:cNvSpPr>
          <p:nvPr>
            <p:ph type="title" idx="4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title" idx="5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66" name="Google Shape;26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 One Speaker (2)">
  <p:cSld name="TITLE_2_1_1_2_1_2">
    <p:bg>
      <p:bgPr>
        <a:solidFill>
          <a:srgbClr val="FFFFFF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  <p:sp>
        <p:nvSpPr>
          <p:cNvPr id="270" name="Google Shape;270;p34"/>
          <p:cNvSpPr txBox="1">
            <a:spLocks noGrp="1"/>
          </p:cNvSpPr>
          <p:nvPr>
            <p:ph type="body" idx="1"/>
          </p:nvPr>
        </p:nvSpPr>
        <p:spPr>
          <a:xfrm>
            <a:off x="212598" y="1188325"/>
            <a:ext cx="44976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pic>
        <p:nvPicPr>
          <p:cNvPr id="271" name="Google Shape;27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4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title" idx="3"/>
          </p:nvPr>
        </p:nvSpPr>
        <p:spPr>
          <a:xfrm>
            <a:off x="479208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74" name="Google Shape;274;p34"/>
          <p:cNvSpPr txBox="1">
            <a:spLocks noGrp="1"/>
          </p:cNvSpPr>
          <p:nvPr>
            <p:ph type="title" idx="4"/>
          </p:nvPr>
        </p:nvSpPr>
        <p:spPr>
          <a:xfrm>
            <a:off x="475108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75" name="Google Shape;275;p34"/>
          <p:cNvSpPr txBox="1">
            <a:spLocks noGrp="1"/>
          </p:cNvSpPr>
          <p:nvPr>
            <p:ph type="title" idx="5"/>
          </p:nvPr>
        </p:nvSpPr>
        <p:spPr>
          <a:xfrm>
            <a:off x="499318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34"/>
          <p:cNvSpPr/>
          <p:nvPr/>
        </p:nvSpPr>
        <p:spPr>
          <a:xfrm>
            <a:off x="5297238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277" name="Google Shape;2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7250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. One Speaker (2) 1">
  <p:cSld name="TITLE_2_1_1_2_1_2_1">
    <p:bg>
      <p:bgPr>
        <a:solidFill>
          <a:srgbClr val="FFFFFF"/>
        </a:solid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82" name="Google Shape;282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283" name="Google Shape;283;p35"/>
          <p:cNvSpPr txBox="1">
            <a:spLocks noGrp="1"/>
          </p:cNvSpPr>
          <p:nvPr>
            <p:ph type="title" idx="2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84" name="Google Shape;284;p35"/>
          <p:cNvSpPr txBox="1">
            <a:spLocks noGrp="1"/>
          </p:cNvSpPr>
          <p:nvPr>
            <p:ph type="title" idx="3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85" name="Google Shape;285;p35"/>
          <p:cNvSpPr txBox="1">
            <a:spLocks noGrp="1"/>
          </p:cNvSpPr>
          <p:nvPr>
            <p:ph type="title" idx="4"/>
          </p:nvPr>
        </p:nvSpPr>
        <p:spPr>
          <a:xfrm>
            <a:off x="3069313" y="4400295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. One Speaker (1) 1">
  <p:cSld name="TITLE_2_1_1_1_2_4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6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88" name="Google Shape;288;p36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6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9025" y="1175750"/>
            <a:ext cx="2506800" cy="2506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292" name="Google Shape;292;p36"/>
          <p:cNvSpPr txBox="1">
            <a:spLocks noGrp="1"/>
          </p:cNvSpPr>
          <p:nvPr>
            <p:ph type="title" idx="3"/>
          </p:nvPr>
        </p:nvSpPr>
        <p:spPr>
          <a:xfrm>
            <a:off x="286821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93" name="Google Shape;293;p36"/>
          <p:cNvSpPr txBox="1">
            <a:spLocks noGrp="1"/>
          </p:cNvSpPr>
          <p:nvPr>
            <p:ph type="title" idx="4"/>
          </p:nvPr>
        </p:nvSpPr>
        <p:spPr>
          <a:xfrm>
            <a:off x="2827213" y="4085242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294" name="Google Shape;294;p36"/>
          <p:cNvSpPr txBox="1">
            <a:spLocks noGrp="1"/>
          </p:cNvSpPr>
          <p:nvPr>
            <p:ph type="title" idx="5"/>
          </p:nvPr>
        </p:nvSpPr>
        <p:spPr>
          <a:xfrm>
            <a:off x="3069313" y="4380546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. Two Speakers (1)">
  <p:cSld name="TITLE_2_1_1_1_2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7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7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98" name="Google Shape;298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>
            <a:spLocks noGrp="1"/>
          </p:cNvSpPr>
          <p:nvPr>
            <p:ph type="title" idx="2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0" name="Google Shape;300;p37"/>
          <p:cNvSpPr txBox="1">
            <a:spLocks noGrp="1"/>
          </p:cNvSpPr>
          <p:nvPr>
            <p:ph type="title" idx="3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01" name="Google Shape;301;p37"/>
          <p:cNvSpPr txBox="1">
            <a:spLocks noGrp="1"/>
          </p:cNvSpPr>
          <p:nvPr>
            <p:ph type="title" idx="4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7"/>
          <p:cNvSpPr txBox="1">
            <a:spLocks noGrp="1"/>
          </p:cNvSpPr>
          <p:nvPr>
            <p:ph type="title" idx="5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03" name="Google Shape;303;p37"/>
          <p:cNvSpPr txBox="1">
            <a:spLocks noGrp="1"/>
          </p:cNvSpPr>
          <p:nvPr>
            <p:ph type="title" idx="6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04" name="Google Shape;304;p37"/>
          <p:cNvSpPr txBox="1">
            <a:spLocks noGrp="1"/>
          </p:cNvSpPr>
          <p:nvPr>
            <p:ph type="title" idx="7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05" name="Google Shape;305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06" name="Google Shape;306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. Two Speakers (2)">
  <p:cSld name="TITLE_2_1_1_1_2_3_1">
    <p:bg>
      <p:bgPr>
        <a:solidFill>
          <a:srgbClr val="FFFFFF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8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38"/>
          <p:cNvSpPr/>
          <p:nvPr/>
        </p:nvSpPr>
        <p:spPr>
          <a:xfrm>
            <a:off x="1433863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312" name="Google Shape;312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37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13" name="Google Shape;313;p38"/>
          <p:cNvSpPr txBox="1">
            <a:spLocks noGrp="1"/>
          </p:cNvSpPr>
          <p:nvPr>
            <p:ph type="title" idx="2"/>
          </p:nvPr>
        </p:nvSpPr>
        <p:spPr>
          <a:xfrm>
            <a:off x="893638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4" name="Google Shape;314;p38"/>
          <p:cNvSpPr txBox="1">
            <a:spLocks noGrp="1"/>
          </p:cNvSpPr>
          <p:nvPr>
            <p:ph type="title" idx="3"/>
          </p:nvPr>
        </p:nvSpPr>
        <p:spPr>
          <a:xfrm>
            <a:off x="852638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15" name="Google Shape;315;p38"/>
          <p:cNvSpPr txBox="1">
            <a:spLocks noGrp="1"/>
          </p:cNvSpPr>
          <p:nvPr>
            <p:ph type="title" idx="4"/>
          </p:nvPr>
        </p:nvSpPr>
        <p:spPr>
          <a:xfrm>
            <a:off x="1094738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16" name="Google Shape;316;p38"/>
          <p:cNvSpPr txBox="1">
            <a:spLocks noGrp="1"/>
          </p:cNvSpPr>
          <p:nvPr>
            <p:ph type="title" idx="5"/>
          </p:nvPr>
        </p:nvSpPr>
        <p:spPr>
          <a:xfrm>
            <a:off x="4801963" y="3699965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7" name="Google Shape;317;p38"/>
          <p:cNvSpPr txBox="1">
            <a:spLocks noGrp="1"/>
          </p:cNvSpPr>
          <p:nvPr>
            <p:ph type="title" idx="6"/>
          </p:nvPr>
        </p:nvSpPr>
        <p:spPr>
          <a:xfrm>
            <a:off x="4760963" y="4055618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title" idx="7"/>
          </p:nvPr>
        </p:nvSpPr>
        <p:spPr>
          <a:xfrm>
            <a:off x="5003063" y="4341047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38"/>
          <p:cNvSpPr/>
          <p:nvPr/>
        </p:nvSpPr>
        <p:spPr>
          <a:xfrm>
            <a:off x="5307113" y="1240478"/>
            <a:ext cx="2409000" cy="2409000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00000"/>
              </a:highlight>
            </a:endParaRPr>
          </a:p>
        </p:txBody>
      </p:sp>
      <p:pic>
        <p:nvPicPr>
          <p:cNvPr id="320" name="Google Shape;32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124" y="1240362"/>
            <a:ext cx="2409000" cy="24090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. Three Speakers (1)">
  <p:cSld name="TITLE_2_1_1_1_2_3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39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9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24" name="Google Shape;324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26" name="Google Shape;32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27" name="Google Shape;327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28" name="Google Shape;328;p39"/>
          <p:cNvSpPr txBox="1">
            <a:spLocks noGrp="1"/>
          </p:cNvSpPr>
          <p:nvPr>
            <p:ph type="title" idx="2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title" idx="3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title" idx="4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39"/>
          <p:cNvSpPr txBox="1">
            <a:spLocks noGrp="1"/>
          </p:cNvSpPr>
          <p:nvPr>
            <p:ph type="title" idx="5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2" name="Google Shape;332;p39"/>
          <p:cNvSpPr txBox="1">
            <a:spLocks noGrp="1"/>
          </p:cNvSpPr>
          <p:nvPr>
            <p:ph type="title" idx="6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title" idx="7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39"/>
          <p:cNvSpPr txBox="1">
            <a:spLocks noGrp="1"/>
          </p:cNvSpPr>
          <p:nvPr>
            <p:ph type="title" idx="8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35" name="Google Shape;335;p39"/>
          <p:cNvSpPr txBox="1">
            <a:spLocks noGrp="1"/>
          </p:cNvSpPr>
          <p:nvPr>
            <p:ph type="title" idx="9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FFFFFF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36" name="Google Shape;336;p39"/>
          <p:cNvSpPr txBox="1">
            <a:spLocks noGrp="1"/>
          </p:cNvSpPr>
          <p:nvPr>
            <p:ph type="title" idx="13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FFFFFF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. Three Speakers (2)">
  <p:cSld name="TITLE_2_1_1_1_2_3_2_1">
    <p:bg>
      <p:bgPr>
        <a:solidFill>
          <a:srgbClr val="FFFFFF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4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0175"/>
            <a:ext cx="9153950" cy="3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40"/>
          <p:cNvSpPr txBox="1">
            <a:spLocks noGrp="1"/>
          </p:cNvSpPr>
          <p:nvPr>
            <p:ph type="title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41" name="Google Shape;34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70095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42" name="Google Shape;34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78893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pic>
        <p:nvPicPr>
          <p:cNvPr id="343" name="Google Shape;343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921" y="1241401"/>
            <a:ext cx="2203800" cy="2203800"/>
          </a:xfrm>
          <a:prstGeom prst="ellipse">
            <a:avLst/>
          </a:prstGeom>
          <a:noFill/>
          <a:ln>
            <a:noFill/>
          </a:ln>
          <a:effectLst>
            <a:outerShdw blurRad="371475" dist="171450" dir="5400000" algn="bl" rotWithShape="0">
              <a:srgbClr val="000000">
                <a:alpha val="11000"/>
              </a:srgbClr>
            </a:outerShdw>
          </a:effectLst>
        </p:spPr>
      </p:pic>
      <p:sp>
        <p:nvSpPr>
          <p:cNvPr id="344" name="Google Shape;344;p40"/>
          <p:cNvSpPr txBox="1">
            <a:spLocks noGrp="1"/>
          </p:cNvSpPr>
          <p:nvPr>
            <p:ph type="title" idx="2"/>
          </p:nvPr>
        </p:nvSpPr>
        <p:spPr>
          <a:xfrm>
            <a:off x="-55387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5" name="Google Shape;345;p40"/>
          <p:cNvSpPr txBox="1">
            <a:spLocks noGrp="1"/>
          </p:cNvSpPr>
          <p:nvPr>
            <p:ph type="title" idx="3"/>
          </p:nvPr>
        </p:nvSpPr>
        <p:spPr>
          <a:xfrm>
            <a:off x="-96387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46" name="Google Shape;346;p40"/>
          <p:cNvSpPr txBox="1">
            <a:spLocks noGrp="1"/>
          </p:cNvSpPr>
          <p:nvPr>
            <p:ph type="title" idx="4"/>
          </p:nvPr>
        </p:nvSpPr>
        <p:spPr>
          <a:xfrm>
            <a:off x="145713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40"/>
          <p:cNvSpPr txBox="1">
            <a:spLocks noGrp="1"/>
          </p:cNvSpPr>
          <p:nvPr>
            <p:ph type="title" idx="5"/>
          </p:nvPr>
        </p:nvSpPr>
        <p:spPr>
          <a:xfrm>
            <a:off x="28477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48" name="Google Shape;348;p40"/>
          <p:cNvSpPr txBox="1">
            <a:spLocks noGrp="1"/>
          </p:cNvSpPr>
          <p:nvPr>
            <p:ph type="title" idx="6"/>
          </p:nvPr>
        </p:nvSpPr>
        <p:spPr>
          <a:xfrm>
            <a:off x="28067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49" name="Google Shape;349;p40"/>
          <p:cNvSpPr txBox="1">
            <a:spLocks noGrp="1"/>
          </p:cNvSpPr>
          <p:nvPr>
            <p:ph type="title" idx="7"/>
          </p:nvPr>
        </p:nvSpPr>
        <p:spPr>
          <a:xfrm>
            <a:off x="30488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40"/>
          <p:cNvSpPr txBox="1">
            <a:spLocks noGrp="1"/>
          </p:cNvSpPr>
          <p:nvPr>
            <p:ph type="title" idx="8"/>
          </p:nvPr>
        </p:nvSpPr>
        <p:spPr>
          <a:xfrm>
            <a:off x="5756588" y="3557440"/>
            <a:ext cx="34893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51" name="Google Shape;351;p40"/>
          <p:cNvSpPr txBox="1">
            <a:spLocks noGrp="1"/>
          </p:cNvSpPr>
          <p:nvPr>
            <p:ph type="title" idx="9"/>
          </p:nvPr>
        </p:nvSpPr>
        <p:spPr>
          <a:xfrm>
            <a:off x="5715588" y="3913093"/>
            <a:ext cx="35304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10446E"/>
                </a:solidFill>
                <a:latin typeface="Muli SemiBold"/>
                <a:ea typeface="Muli SemiBold"/>
                <a:cs typeface="Muli SemiBold"/>
                <a:sym typeface="Muli SemiBold"/>
              </a:defRPr>
            </a:lvl9pPr>
          </a:lstStyle>
          <a:p>
            <a:endParaRPr/>
          </a:p>
        </p:txBody>
      </p:sp>
      <p:sp>
        <p:nvSpPr>
          <p:cNvPr id="352" name="Google Shape;352;p40"/>
          <p:cNvSpPr txBox="1">
            <a:spLocks noGrp="1"/>
          </p:cNvSpPr>
          <p:nvPr>
            <p:ph type="title" idx="13"/>
          </p:nvPr>
        </p:nvSpPr>
        <p:spPr>
          <a:xfrm>
            <a:off x="5957688" y="4198522"/>
            <a:ext cx="3017100" cy="4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i="1">
                <a:solidFill>
                  <a:srgbClr val="0096D6"/>
                </a:solidFill>
                <a:latin typeface="Muli Light"/>
                <a:ea typeface="Muli Light"/>
                <a:cs typeface="Muli Light"/>
                <a:sym typeface="Muli Ligh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96D6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. Secondary Title Slide (1)">
  <p:cSld name="TITLE_2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2118700" y="1529984"/>
            <a:ext cx="4877100" cy="1865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28700" dist="228600" dir="5400000" algn="bl" rotWithShape="0">
              <a:srgbClr val="000000">
                <a:alpha val="1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. Branded Blank - Gradient">
  <p:cSld name="BLANK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Google Shape;3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41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. Branded Blank - White">
  <p:cSld name="BLANK_1_3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2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. Midway Title Slide (1)">
  <p:cSld name="TITLE_2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0" y="2057842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4" name="Google Shape;2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. Title Slide (2)">
  <p:cSld name="TITLE_2_1_2">
    <p:bg>
      <p:bgPr>
        <a:solidFill>
          <a:srgbClr val="FFFFFF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-150" y="1890950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>
                <a:solidFill>
                  <a:srgbClr val="10446E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7" name="Google Shape;27;p7"/>
          <p:cNvPicPr preferRelativeResize="0"/>
          <p:nvPr/>
        </p:nvPicPr>
        <p:blipFill rotWithShape="1">
          <a:blip r:embed="rId2">
            <a:alphaModFix amt="81000"/>
          </a:blip>
          <a:srcRect t="47973" b="48388"/>
          <a:stretch/>
        </p:blipFill>
        <p:spPr>
          <a:xfrm>
            <a:off x="2714900" y="2720357"/>
            <a:ext cx="3714197" cy="18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7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. Secondary Title Slide (2)">
  <p:cSld name="TITLE_2_1_1_2">
    <p:bg>
      <p:bgPr>
        <a:solidFill>
          <a:srgbClr val="FFFFFF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3091" y="410633"/>
            <a:ext cx="4961800" cy="384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>
                <a:solidFill>
                  <a:srgbClr val="10446E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8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. Midway Title Slide (2)">
  <p:cSld name="TITLE_2_1_1_1_1">
    <p:bg>
      <p:bgPr>
        <a:solidFill>
          <a:srgbClr val="FFFFF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0" y="2044609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06475" y="244731"/>
            <a:ext cx="1490469" cy="24220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9"/>
          <p:cNvSpPr txBox="1">
            <a:spLocks noGrp="1"/>
          </p:cNvSpPr>
          <p:nvPr>
            <p:ph type="title" idx="2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. Title &amp; Body (1)">
  <p:cSld name="TITLE_2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title"/>
          </p:nvPr>
        </p:nvSpPr>
        <p:spPr>
          <a:xfrm>
            <a:off x="40834" y="4742508"/>
            <a:ext cx="301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1" name="Google Shape;41;p10"/>
          <p:cNvPicPr preferRelativeResize="0"/>
          <p:nvPr/>
        </p:nvPicPr>
        <p:blipFill>
          <a:blip r:embed="rId3">
            <a:alphaModFix amt="28000"/>
          </a:blip>
          <a:stretch>
            <a:fillRect/>
          </a:stretch>
        </p:blipFill>
        <p:spPr>
          <a:xfrm>
            <a:off x="0" y="750817"/>
            <a:ext cx="9144000" cy="242316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0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212594" y="1188326"/>
            <a:ext cx="73470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>
                <a:solidFill>
                  <a:srgbClr val="FFFFFF"/>
                </a:solidFill>
              </a:defRPr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○"/>
              <a:defRPr sz="1600">
                <a:solidFill>
                  <a:srgbClr val="FFFFFF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>
                <a:solidFill>
                  <a:srgbClr val="FFFFFF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>
                <a:solidFill>
                  <a:srgbClr val="FFFFFF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>
                <a:solidFill>
                  <a:srgbClr val="FFFFFF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800"/>
              <a:buChar char="■"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4" name="Google Shape;44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08721" y="231458"/>
            <a:ext cx="1485977" cy="242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40865" y="1519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96D6"/>
              </a:buClr>
              <a:buSzPts val="3300"/>
              <a:buFont typeface="Oswald Regular"/>
              <a:buNone/>
              <a:defRPr sz="3300">
                <a:solidFill>
                  <a:srgbClr val="0096D6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17065" y="1189346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0446E"/>
              </a:buClr>
              <a:buSzPts val="1800"/>
              <a:buFont typeface="Muli"/>
              <a:buChar char="●"/>
              <a:defRPr sz="180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●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 rtl="0">
              <a:lnSpc>
                <a:spcPct val="175000"/>
              </a:lnSpc>
              <a:spcBef>
                <a:spcPts val="1600"/>
              </a:spcBef>
              <a:spcAft>
                <a:spcPts val="0"/>
              </a:spcAft>
              <a:buClr>
                <a:srgbClr val="10446E"/>
              </a:buClr>
              <a:buSzPts val="1400"/>
              <a:buFont typeface="Muli"/>
              <a:buChar char="○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 rtl="0">
              <a:lnSpc>
                <a:spcPct val="175000"/>
              </a:lnSpc>
              <a:spcBef>
                <a:spcPts val="1600"/>
              </a:spcBef>
              <a:spcAft>
                <a:spcPts val="1600"/>
              </a:spcAft>
              <a:buClr>
                <a:srgbClr val="10446E"/>
              </a:buClr>
              <a:buSzPts val="1400"/>
              <a:buFont typeface="Muli"/>
              <a:buChar char="■"/>
              <a:defRPr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lab.secondstreet.com/articles/package-price-engagement-campaign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lab.secondstreet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6200" y="-28300"/>
            <a:ext cx="9248476" cy="520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3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Birthday Club Sponsorship (2+ available)</a:t>
            </a:r>
            <a:endParaRPr sz="2800"/>
          </a:p>
        </p:txBody>
      </p:sp>
      <p:sp>
        <p:nvSpPr>
          <p:cNvPr id="422" name="Google Shape;422;p53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Multiple Sponsors of an Annual Birthday Club Newsletter</a:t>
            </a:r>
            <a:endParaRPr sz="1600"/>
          </a:p>
        </p:txBody>
      </p:sp>
      <p:graphicFrame>
        <p:nvGraphicFramePr>
          <p:cNvPr id="423" name="Google Shape;423;p53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{E146F49D-27C6-412E-A1FE-CAA1A4F81BA2}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Birthday Club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Advertiser’s logo and message displayed prominently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Sponsor offer or coupon included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$250-$750/month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24" name="Google Shape;424;p53"/>
          <p:cNvSpPr txBox="1">
            <a:spLocks noGrp="1"/>
          </p:cNvSpPr>
          <p:nvPr>
            <p:ph type="title" idx="3"/>
          </p:nvPr>
        </p:nvSpPr>
        <p:spPr>
          <a:xfrm>
            <a:off x="116410" y="4582275"/>
            <a:ext cx="8911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 Tip: Bundle a digital campaign, on-air elements, and social mentions for a larger client spend!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4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Wedding Anniversary Club Sponsorship (Limit 1)</a:t>
            </a:r>
            <a:endParaRPr sz="2800"/>
          </a:p>
        </p:txBody>
      </p:sp>
      <p:sp>
        <p:nvSpPr>
          <p:cNvPr id="430" name="Google Shape;430;p54"/>
          <p:cNvSpPr txBox="1">
            <a:spLocks noGrp="1"/>
          </p:cNvSpPr>
          <p:nvPr>
            <p:ph type="title" idx="3"/>
          </p:nvPr>
        </p:nvSpPr>
        <p:spPr>
          <a:xfrm>
            <a:off x="186349" y="415450"/>
            <a:ext cx="5919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an Annual Wedding Anniversary Club Newsletter</a:t>
            </a:r>
            <a:endParaRPr sz="1600"/>
          </a:p>
        </p:txBody>
      </p:sp>
      <p:graphicFrame>
        <p:nvGraphicFramePr>
          <p:cNvPr id="431" name="Google Shape;431;p54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{E146F49D-27C6-412E-A1FE-CAA1A4F81BA2}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Wedding Anniversary Club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Advertiser’s logo and message displayed prominently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Sponsor offer or coupon included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$500-$1,500/month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2" name="Google Shape;432;p54"/>
          <p:cNvSpPr txBox="1">
            <a:spLocks noGrp="1"/>
          </p:cNvSpPr>
          <p:nvPr>
            <p:ph type="title" idx="3"/>
          </p:nvPr>
        </p:nvSpPr>
        <p:spPr>
          <a:xfrm>
            <a:off x="116410" y="4582275"/>
            <a:ext cx="8911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 Tip: Bundle a digital campaign, on-air elements, and social mentions for a larger client spend!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55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Promotions Emails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6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Promotion Follow-Up Campaign (Limit 1)</a:t>
            </a:r>
            <a:endParaRPr sz="2800"/>
          </a:p>
        </p:txBody>
      </p:sp>
      <p:sp>
        <p:nvSpPr>
          <p:cNvPr id="443" name="Google Shape;443;p56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Sponsorship Package for Promotion Follow-Up Campaigns</a:t>
            </a:r>
            <a:endParaRPr sz="1600"/>
          </a:p>
        </p:txBody>
      </p:sp>
      <p:graphicFrame>
        <p:nvGraphicFramePr>
          <p:cNvPr id="444" name="Google Shape;444;p56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{E146F49D-27C6-412E-A1FE-CAA1A4F81BA2}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Promotion Follow-Up Campaign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Sequence of 3 custom emails sent over 3 weeks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Exclusive advertising branding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$500-$1,500/3-email campaign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45" name="Google Shape;445;p56"/>
          <p:cNvSpPr txBox="1">
            <a:spLocks noGrp="1"/>
          </p:cNvSpPr>
          <p:nvPr>
            <p:ph type="title" idx="3"/>
          </p:nvPr>
        </p:nvSpPr>
        <p:spPr>
          <a:xfrm>
            <a:off x="394531" y="4582300"/>
            <a:ext cx="77871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Looking for pricing for Invite and Thank-You Emails? Download Our Promotions Pricing Guides Here! </a:t>
            </a:r>
            <a:endParaRPr sz="1600"/>
          </a:p>
        </p:txBody>
      </p:sp>
      <p:pic>
        <p:nvPicPr>
          <p:cNvPr id="446" name="Google Shape;446;p5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32057" y="4107275"/>
            <a:ext cx="748648" cy="968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7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Dedicated Emails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Dedicated Targeted Email (Limit 1)</a:t>
            </a:r>
            <a:endParaRPr sz="2800"/>
          </a:p>
        </p:txBody>
      </p:sp>
      <p:sp>
        <p:nvSpPr>
          <p:cNvPr id="457" name="Google Shape;457;p5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Sponsorship Package for a Dedicated Targeted Email Send</a:t>
            </a:r>
            <a:endParaRPr sz="1600"/>
          </a:p>
        </p:txBody>
      </p:sp>
      <p:graphicFrame>
        <p:nvGraphicFramePr>
          <p:cNvPr id="458" name="Google Shape;458;p58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{E146F49D-27C6-412E-A1FE-CAA1A4F81BA2}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Dedicated Targeted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1 email sent to a targeted, interested database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targeted list below 5,000: $500 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targeted list above 5,000: $500 + $100/cpm over minimum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" y="0"/>
            <a:ext cx="9142089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59"/>
          <p:cNvSpPr txBox="1">
            <a:spLocks noGrp="1"/>
          </p:cNvSpPr>
          <p:nvPr>
            <p:ph type="title"/>
          </p:nvPr>
        </p:nvSpPr>
        <p:spPr>
          <a:xfrm>
            <a:off x="270000" y="1824850"/>
            <a:ext cx="860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For more information about how to package and price email, </a:t>
            </a:r>
            <a:endParaRPr sz="28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FFFFF"/>
                </a:solidFill>
              </a:rPr>
              <a:t>and even more about the sales process, visit </a:t>
            </a:r>
            <a:endParaRPr sz="2800">
              <a:solidFill>
                <a:srgbClr val="FFFFFF"/>
              </a:solidFill>
            </a:endParaRPr>
          </a:p>
        </p:txBody>
      </p:sp>
      <p:sp>
        <p:nvSpPr>
          <p:cNvPr id="465" name="Google Shape;465;p59">
            <a:hlinkClick r:id="rId4"/>
          </p:cNvPr>
          <p:cNvSpPr/>
          <p:nvPr/>
        </p:nvSpPr>
        <p:spPr>
          <a:xfrm>
            <a:off x="2433188" y="2909900"/>
            <a:ext cx="4305600" cy="692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  <a:effectLst>
            <a:outerShdw blurRad="271463" dist="95250" dir="5400000" algn="bl" rotWithShape="0">
              <a:srgbClr val="000000">
                <a:alpha val="29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rgbClr val="0096D6"/>
                </a:solidFill>
                <a:latin typeface="Oswald"/>
                <a:ea typeface="Oswald"/>
                <a:cs typeface="Oswald"/>
                <a:sym typeface="Oswald"/>
              </a:rPr>
              <a:t>lab.secondstreet.com</a:t>
            </a:r>
            <a:endParaRPr sz="3500">
              <a:solidFill>
                <a:srgbClr val="0096D6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Use These Samples</a:t>
            </a:r>
            <a:endParaRPr/>
          </a:p>
        </p:txBody>
      </p:sp>
      <p:sp>
        <p:nvSpPr>
          <p:cNvPr id="370" name="Google Shape;370;p45"/>
          <p:cNvSpPr txBox="1">
            <a:spLocks noGrp="1"/>
          </p:cNvSpPr>
          <p:nvPr>
            <p:ph type="body" idx="1"/>
          </p:nvPr>
        </p:nvSpPr>
        <p:spPr>
          <a:xfrm>
            <a:off x="265950" y="1741825"/>
            <a:ext cx="86121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In this deck, you will find a variety of customizable sales packages you can use to build out various email sponsorship packages. 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document has been created using </a:t>
            </a:r>
            <a:r>
              <a:rPr lang="en" b="1"/>
              <a:t>suggestions for a mid-size market with an email list size of 20,000+</a:t>
            </a:r>
            <a:r>
              <a:rPr lang="en"/>
              <a:t>. These are baseline packages for you to customize, so feel free to add or subtract elements based on what your company can provide.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6"/>
          <p:cNvSpPr txBox="1">
            <a:spLocks noGrp="1"/>
          </p:cNvSpPr>
          <p:nvPr>
            <p:ph type="title" idx="2"/>
          </p:nvPr>
        </p:nvSpPr>
        <p:spPr>
          <a:xfrm>
            <a:off x="159768" y="17585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377" name="Google Shape;377;p46"/>
          <p:cNvSpPr txBox="1"/>
          <p:nvPr/>
        </p:nvSpPr>
        <p:spPr>
          <a:xfrm>
            <a:off x="773550" y="1483950"/>
            <a:ext cx="7596900" cy="2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Newsletters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…………………………………………………….... Slide 4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Birthdays &amp; Anniversaries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……………..…….……...…. Slide 8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Promotions Emails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 …………..………………………....… Slide 13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200" b="1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Dedicated Emails </a:t>
            </a:r>
            <a:r>
              <a:rPr lang="en" sz="2200" dirty="0">
                <a:solidFill>
                  <a:srgbClr val="10446E"/>
                </a:solidFill>
                <a:latin typeface="Muli"/>
                <a:ea typeface="Muli"/>
                <a:cs typeface="Muli"/>
                <a:sym typeface="Muli"/>
              </a:rPr>
              <a:t>……………………………………....…. Slide 15</a:t>
            </a: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  <a:p>
            <a:pPr marL="0" lvl="0" indent="0" algn="just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2200" dirty="0">
              <a:solidFill>
                <a:srgbClr val="10446E"/>
              </a:solidFill>
              <a:latin typeface="Muli"/>
              <a:ea typeface="Muli"/>
              <a:cs typeface="Muli"/>
              <a:sym typeface="Mul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7"/>
          <p:cNvSpPr txBox="1">
            <a:spLocks noGrp="1"/>
          </p:cNvSpPr>
          <p:nvPr>
            <p:ph type="title"/>
          </p:nvPr>
        </p:nvSpPr>
        <p:spPr>
          <a:xfrm>
            <a:off x="150" y="2044617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Newsletters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Individual Daily Newsletter Sponsorship (Limit 1)</a:t>
            </a:r>
            <a:endParaRPr sz="2800"/>
          </a:p>
        </p:txBody>
      </p:sp>
      <p:sp>
        <p:nvSpPr>
          <p:cNvPr id="388" name="Google Shape;388;p48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 Specific Daily Newsletter</a:t>
            </a:r>
            <a:endParaRPr sz="1600"/>
          </a:p>
        </p:txBody>
      </p:sp>
      <p:graphicFrame>
        <p:nvGraphicFramePr>
          <p:cNvPr id="389" name="Google Shape;389;p48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{E146F49D-27C6-412E-A1FE-CAA1A4F81BA2}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Daily Newsletter Sponsorship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Custom banner ad placed prominently within newsletter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$1,500-$3,000/month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Individual Weekly Newsletter Sponsorship (Limit 1)</a:t>
            </a:r>
            <a:endParaRPr sz="2800"/>
          </a:p>
        </p:txBody>
      </p:sp>
      <p:sp>
        <p:nvSpPr>
          <p:cNvPr id="395" name="Google Shape;395;p49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 Specific Weekly Newsletter</a:t>
            </a:r>
            <a:endParaRPr sz="1600"/>
          </a:p>
        </p:txBody>
      </p:sp>
      <p:graphicFrame>
        <p:nvGraphicFramePr>
          <p:cNvPr id="396" name="Google Shape;396;p49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{E146F49D-27C6-412E-A1FE-CAA1A4F81BA2}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Weekly Newsletter Sponsorship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Custom banner ad placed prominently within newsletter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$500-$1,500/month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Topic Newsletter Sponsorship (Limit 1)</a:t>
            </a:r>
            <a:endParaRPr sz="2800"/>
          </a:p>
        </p:txBody>
      </p:sp>
      <p:sp>
        <p:nvSpPr>
          <p:cNvPr id="402" name="Google Shape;402;p50"/>
          <p:cNvSpPr txBox="1">
            <a:spLocks noGrp="1"/>
          </p:cNvSpPr>
          <p:nvPr>
            <p:ph type="title" idx="3"/>
          </p:nvPr>
        </p:nvSpPr>
        <p:spPr>
          <a:xfrm>
            <a:off x="186349" y="415450"/>
            <a:ext cx="60027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Specific Newsletter and Related Content</a:t>
            </a:r>
            <a:endParaRPr sz="1600"/>
          </a:p>
        </p:txBody>
      </p:sp>
      <p:graphicFrame>
        <p:nvGraphicFramePr>
          <p:cNvPr id="403" name="Google Shape;403;p50"/>
          <p:cNvGraphicFramePr/>
          <p:nvPr/>
        </p:nvGraphicFramePr>
        <p:xfrm>
          <a:off x="864725" y="1312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{E146F49D-27C6-412E-A1FE-CAA1A4F81BA2}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Newsletter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Custom banner ad placed prominently within newsletter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Print Campaign including: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½ page promotional ad including logo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65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Digital Campaign including: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25,000 300×250 ROS impressions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Social Campaign including: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Mentions on Facebook &amp; Twitter at least once a week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$4,000-$10,000/month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1"/>
          <p:cNvSpPr txBox="1">
            <a:spLocks noGrp="1"/>
          </p:cNvSpPr>
          <p:nvPr>
            <p:ph type="title"/>
          </p:nvPr>
        </p:nvSpPr>
        <p:spPr>
          <a:xfrm>
            <a:off x="150" y="1768592"/>
            <a:ext cx="9144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Birthdays &amp;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Anniversaries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2"/>
          <p:cNvSpPr txBox="1">
            <a:spLocks noGrp="1"/>
          </p:cNvSpPr>
          <p:nvPr>
            <p:ph type="title" idx="2"/>
          </p:nvPr>
        </p:nvSpPr>
        <p:spPr>
          <a:xfrm>
            <a:off x="159768" y="36570"/>
            <a:ext cx="7347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Birthday Club Sponsorship (Limit 1)</a:t>
            </a:r>
            <a:endParaRPr sz="2800"/>
          </a:p>
        </p:txBody>
      </p:sp>
      <p:sp>
        <p:nvSpPr>
          <p:cNvPr id="414" name="Google Shape;414;p52"/>
          <p:cNvSpPr txBox="1">
            <a:spLocks noGrp="1"/>
          </p:cNvSpPr>
          <p:nvPr>
            <p:ph type="title" idx="3"/>
          </p:nvPr>
        </p:nvSpPr>
        <p:spPr>
          <a:xfrm>
            <a:off x="186353" y="415450"/>
            <a:ext cx="49560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Single Sponsor of an Annual Birthday Club Newsletter</a:t>
            </a:r>
            <a:endParaRPr sz="1600"/>
          </a:p>
        </p:txBody>
      </p:sp>
      <p:graphicFrame>
        <p:nvGraphicFramePr>
          <p:cNvPr id="415" name="Google Shape;415;p52"/>
          <p:cNvGraphicFramePr/>
          <p:nvPr/>
        </p:nvGraphicFramePr>
        <p:xfrm>
          <a:off x="864738" y="1588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{E146F49D-27C6-412E-A1FE-CAA1A4F81BA2}</a:tableStyleId>
              </a:tblPr>
              <a:tblGrid>
                <a:gridCol w="741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1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Birthday Club Sponsorship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Advertiser’s logo and message displayed prominently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Sponsor offer or coupon included in email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  <a:p>
                      <a:pPr marL="457200" lvl="0" indent="-3048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Oswald Regular"/>
                        <a:buChar char="●"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Email delivered to average X list with a consistent X% open rate</a:t>
                      </a:r>
                      <a:endParaRPr sz="1200">
                        <a:solidFill>
                          <a:schemeClr val="dk1"/>
                        </a:solidFill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912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2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solidFill>
                            <a:schemeClr val="dk1"/>
                          </a:solidFill>
                          <a:latin typeface="Oswald Regular"/>
                          <a:ea typeface="Oswald Regular"/>
                          <a:cs typeface="Oswald Regular"/>
                          <a:sym typeface="Oswald Regular"/>
                        </a:rPr>
                        <a:t>Investment for a mid-size market: $2,000-$3,000/month</a:t>
                      </a:r>
                      <a:endParaRPr sz="1200">
                        <a:latin typeface="Oswald Regular"/>
                        <a:ea typeface="Oswald Regular"/>
                        <a:cs typeface="Oswald Regular"/>
                        <a:sym typeface="Oswald Regular"/>
                      </a:endParaRPr>
                    </a:p>
                  </a:txBody>
                  <a:tcPr marL="91425" marR="91425" marT="36575" marB="9125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16" name="Google Shape;416;p52"/>
          <p:cNvSpPr txBox="1">
            <a:spLocks noGrp="1"/>
          </p:cNvSpPr>
          <p:nvPr>
            <p:ph type="title" idx="3"/>
          </p:nvPr>
        </p:nvSpPr>
        <p:spPr>
          <a:xfrm>
            <a:off x="116410" y="4702575"/>
            <a:ext cx="8911200" cy="49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Pro Tip: Bundle a digital campaign, on-air elements, and social mentions for a larger client spend!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econd Stree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Microsoft Macintosh PowerPoint</Application>
  <PresentationFormat>On-screen Show (16:9)</PresentationFormat>
  <Paragraphs>79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Oswald Regular</vt:lpstr>
      <vt:lpstr>Oswald</vt:lpstr>
      <vt:lpstr>Muli</vt:lpstr>
      <vt:lpstr>Muli Light</vt:lpstr>
      <vt:lpstr>Muli SemiBold</vt:lpstr>
      <vt:lpstr>Arial</vt:lpstr>
      <vt:lpstr>Second Street</vt:lpstr>
      <vt:lpstr>PowerPoint Presentation</vt:lpstr>
      <vt:lpstr>How to Use These Samples</vt:lpstr>
      <vt:lpstr>Table of Contents</vt:lpstr>
      <vt:lpstr>Newsletters</vt:lpstr>
      <vt:lpstr>Individual Daily Newsletter Sponsorship (Limit 1)</vt:lpstr>
      <vt:lpstr>Individual Weekly Newsletter Sponsorship (Limit 1)</vt:lpstr>
      <vt:lpstr>Topic Newsletter Sponsorship (Limit 1)</vt:lpstr>
      <vt:lpstr>Birthdays &amp;  Anniversaries</vt:lpstr>
      <vt:lpstr>Birthday Club Sponsorship (Limit 1)</vt:lpstr>
      <vt:lpstr>Birthday Club Sponsorship (2+ available)</vt:lpstr>
      <vt:lpstr>Wedding Anniversary Club Sponsorship (Limit 1)</vt:lpstr>
      <vt:lpstr>Promotions Emails</vt:lpstr>
      <vt:lpstr>Promotion Follow-Up Campaign (Limit 1)</vt:lpstr>
      <vt:lpstr>Dedicated Emails</vt:lpstr>
      <vt:lpstr>Dedicated Targeted Email (Limit 1)</vt:lpstr>
      <vt:lpstr>For more information about how to package and price email,  and even more about the sales process, visit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2019-08-08T03:56:58Z</dcterms:modified>
</cp:coreProperties>
</file>