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058400" cx="7772400"/>
  <p:notesSz cx="6858000" cy="9144000"/>
  <p:embeddedFontLst>
    <p:embeddedFont>
      <p:font typeface="Oswald Regular"/>
      <p:regular r:id="rId7"/>
      <p:bold r:id="rId8"/>
    </p:embeddedFont>
    <p:embeddedFont>
      <p:font typeface="Oswald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0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swaldRegular-regular.fntdata"/><Relationship Id="rId8" Type="http://schemas.openxmlformats.org/officeDocument/2006/relationships/font" Target="fonts/OswaldRegular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a9f19a9438_0_2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a9f19a9438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-34650" y="25"/>
            <a:ext cx="7807048" cy="100583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211150" y="509700"/>
            <a:ext cx="7350300" cy="79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12 Days of Sweepstakes</a:t>
            </a:r>
            <a:endParaRPr b="1" sz="25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leads with this 12 day multimedia campaign including 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r>
              <a:rPr lang="en" sz="10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and digital ads, a lead-generating sweepstakes, and an email campaign designed to drive the best results for your business! Each day from DATE to DATE we will feature one local business with a lead-generating sweepstakes featuring a prize from your business. This is a wonderful opportunity to market to local consumers during the holiday shopping season! </a:t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BENEFITS OF BEING A SPONSOR:</a:t>
            </a:r>
            <a:endParaRPr b="1"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Multimedia campaign to build brand awareness and engagement with your target audience</a:t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Generate qualified leads for your business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Grow your email database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Gather data on your potential customers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Drive traffic to your website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SPONSORSHIP PACKAGE: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 own sweepstakes that will be linked from our 12 Days of Sweeps page (Only 12 offered)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on promotional elements (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, digital, social, and email)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(for your business)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25K run-of-site impressions to promote contest on 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yourwebsitegoeshere.com</a:t>
            </a: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during the two week campaign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300x250 digital ad unit on sweepstakes landing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Three lead-generation questions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Digital offer/coupon on the sweepstakes thank-you page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Opt-in for your email database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 Button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box on the sweepstakes registration form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Extra chance options offered: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Instagram Follow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Like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Watching a 30 second commercial video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Opting-in to email database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Answering custom lead-gen questions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Clicking on a link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app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Downloading an Alexa Skill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Sharing with friends via custom link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On-air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Minimum of 80x :30 promotional spots weekly (M-F 6a-7p, Sa-Su 8a-4p)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Minimum of 60 :30 streaming promo spots weekly (M-F 6a-7p, Sa-Su 8a-4p)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20x :30 on-air commercials weekly (M-F 6a-7p)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Email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Logo recognition on two promotional emails to our opted-in database of XX,000 (Your Email List Size goes here)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invite email to be sent at the beginning of the campaign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■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One last chance email to be sent 2 days before campaign ends 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○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Thank you email sent to everyone who enters with coupon or offer from your business 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857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Muli"/>
              <a:buChar char="●"/>
            </a:pPr>
            <a:r>
              <a:rPr lang="en" sz="9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Social</a:t>
            </a:r>
            <a:endParaRPr sz="9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Facebook and Instagram follow button on the sweepstakes registration form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on promotional ad for contest on Facebook (2 posts total)</a:t>
            </a:r>
            <a:endParaRPr sz="8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-2794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Muli"/>
              <a:buChar char="○"/>
            </a:pPr>
            <a:r>
              <a:rPr lang="en" sz="8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Sponsor logo and tag  on promotional ad for contest on Instagram (2 posts total) </a:t>
            </a:r>
            <a:endParaRPr b="1" sz="10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PRIZE: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Goods or Services from your business with a minimum value of $100 (The better the prize, the more entrants you’ll receive)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RUN DATES: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Contest Dates go here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VALUE: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 $XXXX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INVESTMENT: 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1,000/business (small market) $2,500/business (mid-size market), $5,000/business (large market)</a:t>
            </a:r>
            <a:r>
              <a:rPr lang="en" sz="1200">
                <a:solidFill>
                  <a:schemeClr val="dk1"/>
                </a:solidFill>
                <a:latin typeface="Muli"/>
                <a:ea typeface="Muli"/>
                <a:cs typeface="Muli"/>
                <a:sym typeface="Muli"/>
              </a:rPr>
              <a:t>. 12 businesses total will be featured. </a:t>
            </a:r>
            <a:endParaRPr sz="12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Muli"/>
                <a:ea typeface="Muli"/>
                <a:cs typeface="Muli"/>
                <a:sym typeface="Muli"/>
              </a:rPr>
              <a:t>000.000.0000  </a:t>
            </a:r>
            <a:r>
              <a:rPr lang="en" sz="1200">
                <a:latin typeface="Muli"/>
                <a:ea typeface="Muli"/>
                <a:cs typeface="Muli"/>
                <a:sym typeface="Muli"/>
              </a:rPr>
              <a:t>www.yourwebsitegoeshere.com</a:t>
            </a:r>
            <a:endParaRPr sz="1200"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513325" y="259375"/>
            <a:ext cx="3048000" cy="5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  <a:highlight>
                  <a:srgbClr val="000000"/>
                </a:highlight>
                <a:latin typeface="Oswald Regular"/>
                <a:ea typeface="Oswald Regular"/>
                <a:cs typeface="Oswald Regular"/>
                <a:sym typeface="Oswald Regular"/>
              </a:rPr>
              <a:t>Radio</a:t>
            </a:r>
            <a:endParaRPr sz="2400">
              <a:solidFill>
                <a:srgbClr val="FFFFFF"/>
              </a:solidFill>
              <a:highlight>
                <a:srgbClr val="000000"/>
              </a:highlight>
              <a:latin typeface="Oswald Regular"/>
              <a:ea typeface="Oswald Regular"/>
              <a:cs typeface="Oswald Regular"/>
              <a:sym typeface="Oswal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