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18: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“Save My Lawn” Makeover Photo Contest</a:t>
            </a:r>
            <a:r>
              <a:rPr lang="en"/>
              <a:t> - Newspaper</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217475" y="1546100"/>
            <a:ext cx="7354200" cy="8288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“Save My Lawn” Makeover Photo Contest</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None/>
            </a:pPr>
            <a:r>
              <a:rPr lang="en" sz="1000">
                <a:solidFill>
                  <a:schemeClr val="dk1"/>
                </a:solidFill>
                <a:latin typeface="Muli"/>
                <a:ea typeface="Muli"/>
                <a:cs typeface="Muli"/>
                <a:sym typeface="Muli"/>
              </a:rPr>
              <a:t>Generate leads with this 12-week multimedia campaign including print and digital ads, a lead-generating photo contest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15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Save My Lawn Makeover Photo Contest</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newspaper.com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newspaper.com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ad (for your business) to run once per week for 12 weeks (12 times)</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Quarter-page print contest promotional ad to run once every other  week for 12 weeks (6  times) </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Lawn Makeover valued at up to </a:t>
            </a:r>
            <a:r>
              <a:rPr lang="en" sz="1200">
                <a:solidFill>
                  <a:schemeClr val="dk1"/>
                </a:solidFill>
                <a:latin typeface="Muli"/>
                <a:ea typeface="Muli"/>
                <a:cs typeface="Muli"/>
                <a:sym typeface="Muli"/>
              </a:rPr>
              <a:t>$10,000</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a:t>
            </a:r>
            <a:r>
              <a:rPr lang="en" sz="1200">
                <a:solidFill>
                  <a:schemeClr val="dk1"/>
                </a:solidFill>
                <a:latin typeface="Muli"/>
                <a:ea typeface="Muli"/>
                <a:cs typeface="Muli"/>
                <a:sym typeface="Muli"/>
              </a:rPr>
              <a:t> 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www.newspaperurl.com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0" l="0" r="0" t="35031"/>
          <a:stretch/>
        </p:blipFill>
        <p:spPr>
          <a:xfrm>
            <a:off x="217450" y="289975"/>
            <a:ext cx="7354349" cy="1256125"/>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Newspaper</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