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6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“Rescue My Roof” Photo Contest</a:t>
            </a:r>
            <a:r>
              <a:rPr lang="en"/>
              <a:t> - Magazine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186900" y="1635725"/>
            <a:ext cx="7398600" cy="82788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“Rescue My Roof” Makeover Photo Contest</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000">
                <a:solidFill>
                  <a:schemeClr val="dk1"/>
                </a:solidFill>
                <a:latin typeface="Muli"/>
                <a:ea typeface="Muli"/>
                <a:cs typeface="Muli"/>
                <a:sym typeface="Muli"/>
              </a:rPr>
              <a:t>Generate leads with this 12-week multimedia campaign including print and digital ads, a lead-generating photo contest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Save My Lawn Makeover Photo Contest</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magazine.com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magazine.com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ad (for your business) to r</a:t>
            </a:r>
            <a:r>
              <a:rPr lang="en" sz="1000">
                <a:solidFill>
                  <a:schemeClr val="dk1"/>
                </a:solidFill>
                <a:latin typeface="Muli"/>
                <a:ea typeface="Muli"/>
                <a:cs typeface="Muli"/>
                <a:sym typeface="Muli"/>
              </a:rPr>
              <a:t>un once per month (3 times)</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contest promotional ad to r</a:t>
            </a:r>
            <a:r>
              <a:rPr lang="en" sz="1000">
                <a:solidFill>
                  <a:schemeClr val="dk1"/>
                </a:solidFill>
                <a:latin typeface="Muli"/>
                <a:ea typeface="Muli"/>
                <a:cs typeface="Muli"/>
                <a:sym typeface="Muli"/>
              </a:rPr>
              <a:t>un once per month (3 times)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Lawn Makeover valued at up to </a:t>
            </a:r>
            <a:r>
              <a:rPr lang="en" sz="1200">
                <a:solidFill>
                  <a:schemeClr val="dk1"/>
                </a:solidFill>
                <a:latin typeface="Muli"/>
                <a:ea typeface="Muli"/>
                <a:cs typeface="Muli"/>
                <a:sym typeface="Muli"/>
              </a:rPr>
              <a:t>$10,000</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$5,000 (small market) $10,000 (mid-size market), $20,000 (large market)</a:t>
            </a:r>
            <a:endParaRPr sz="1200">
              <a:solidFill>
                <a:schemeClr val="dk1"/>
              </a:solidFill>
              <a:latin typeface="Muli"/>
              <a:ea typeface="Muli"/>
              <a:cs typeface="Muli"/>
              <a:sym typeface="Muli"/>
            </a:endParaRPr>
          </a:p>
          <a:p>
            <a:pPr indent="0" lvl="0" marL="0" rtl="0" algn="l">
              <a:spcBef>
                <a:spcPts val="0"/>
              </a:spcBef>
              <a:spcAft>
                <a:spcPts val="0"/>
              </a:spcAft>
              <a:buNone/>
            </a:pPr>
            <a:r>
              <a:t/>
            </a:r>
            <a:endParaRPr sz="1100">
              <a:solidFill>
                <a:schemeClr val="dk1"/>
              </a:solidFill>
              <a:latin typeface="Muli"/>
              <a:ea typeface="Muli"/>
              <a:cs typeface="Muli"/>
              <a:sym typeface="Muli"/>
            </a:endParaRPr>
          </a:p>
          <a:p>
            <a:pPr indent="0" lvl="0" marL="0" rtl="0" algn="ctr">
              <a:spcBef>
                <a:spcPts val="0"/>
              </a:spcBef>
              <a:spcAft>
                <a:spcPts val="0"/>
              </a:spcAft>
              <a:buNone/>
            </a:pPr>
            <a:r>
              <a:rPr lang="en" sz="1200">
                <a:solidFill>
                  <a:schemeClr val="dk1"/>
                </a:solidFill>
                <a:latin typeface="Muli"/>
                <a:ea typeface="Muli"/>
                <a:cs typeface="Muli"/>
                <a:sym typeface="Muli"/>
              </a:rPr>
              <a:t>000.000.0000  www.magazineurl.com</a:t>
            </a:r>
            <a:endParaRPr sz="1100">
              <a:solidFill>
                <a:schemeClr val="dk1"/>
              </a:solidFill>
              <a:latin typeface="Muli"/>
              <a:ea typeface="Muli"/>
              <a:cs typeface="Muli"/>
              <a:sym typeface="Muli"/>
            </a:endParaRPr>
          </a:p>
        </p:txBody>
      </p:sp>
      <p:pic>
        <p:nvPicPr>
          <p:cNvPr id="62" name="Google Shape;62;p14"/>
          <p:cNvPicPr preferRelativeResize="0"/>
          <p:nvPr/>
        </p:nvPicPr>
        <p:blipFill rotWithShape="1">
          <a:blip r:embed="rId3">
            <a:alphaModFix/>
          </a:blip>
          <a:srcRect b="13747" l="0" r="1816" t="22517"/>
          <a:stretch/>
        </p:blipFill>
        <p:spPr>
          <a:xfrm>
            <a:off x="217913" y="259375"/>
            <a:ext cx="7301925" cy="1376350"/>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Magazine</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