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c03077dfa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c03077dfa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a4f792647_0_9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a4f792647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059675"/>
            <a:ext cx="7242600" cy="7815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Athlete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9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Automotive</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Financial</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Education</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Healthcare</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Fast Food and Restaurant Chains</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Tutoring Services </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Insurance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BEST PRACTICE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Present winning athlete gift package at a pep rally or at the school with representatives from the media company and sponsor and school’s coach/Athletic Director. This is great content for an article online, in print, on-air, and social posts.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BEST PRACTICE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Educate coaches and Athletic Directors of this program prior to start and throughout the year. The more they know and actively participate, the better your program will perform. Tools you can use for this are email, letters and packets dropped off at the school.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HOW TO EXECUTE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l">
              <a:lnSpc>
                <a:spcPct val="115000"/>
              </a:lnSpc>
              <a:spcBef>
                <a:spcPts val="0"/>
              </a:spcBef>
              <a:spcAft>
                <a:spcPts val="0"/>
              </a:spcAft>
              <a:buNone/>
            </a:pPr>
            <a:r>
              <a:rPr lang="en" sz="1200">
                <a:latin typeface="Muli"/>
                <a:ea typeface="Muli"/>
                <a:cs typeface="Muli"/>
                <a:sym typeface="Muli"/>
              </a:rPr>
              <a:t>Option 1: Seeded Entrant Voting Ballot. Sports writers nominate 3 male and 3 female athletes each month and the public votes on those seeded entrants. Athletes with the most votes each month wins.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Option 2: Two-phase ballot where your audience nominates male and female athletes each month. Top 5 nominations then move to voting round where your audience votes for the winner (Two weeks of nominations and two weeks of voting).</a:t>
            </a:r>
            <a:endParaRPr sz="1200">
              <a:latin typeface="Muli"/>
              <a:ea typeface="Muli"/>
              <a:cs typeface="Muli"/>
              <a:sym typeface="Muli"/>
            </a:endParaRPr>
          </a:p>
          <a:p>
            <a:pPr indent="0" lvl="0" marL="0" rtl="0" algn="ctr">
              <a:spcBef>
                <a:spcPts val="0"/>
              </a:spcBef>
              <a:spcAft>
                <a:spcPts val="0"/>
              </a:spcAft>
              <a:buNone/>
            </a:pPr>
            <a:r>
              <a:t/>
            </a:r>
            <a:endParaRPr sz="1200"/>
          </a:p>
        </p:txBody>
      </p:sp>
      <p:pic>
        <p:nvPicPr>
          <p:cNvPr id="62" name="Google Shape;62;p14"/>
          <p:cNvPicPr preferRelativeResize="0"/>
          <p:nvPr/>
        </p:nvPicPr>
        <p:blipFill rotWithShape="1">
          <a:blip r:embed="rId3">
            <a:alphaModFix/>
          </a:blip>
          <a:srcRect b="17737" l="0" r="0" t="9656"/>
          <a:stretch/>
        </p:blipFill>
        <p:spPr>
          <a:xfrm>
            <a:off x="238650" y="265275"/>
            <a:ext cx="7295100" cy="1872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221325" y="2184675"/>
            <a:ext cx="7295100" cy="7634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a:t>
            </a:r>
            <a:r>
              <a:rPr b="1" lang="en" sz="2200">
                <a:solidFill>
                  <a:schemeClr val="dk1"/>
                </a:solidFill>
                <a:latin typeface="Oswald"/>
                <a:ea typeface="Oswald"/>
                <a:cs typeface="Oswald"/>
                <a:sym typeface="Oswald"/>
              </a:rPr>
              <a:t>Athlete</a:t>
            </a:r>
            <a:r>
              <a:rPr b="1" lang="en" sz="2200">
                <a:solidFill>
                  <a:schemeClr val="dk1"/>
                </a:solidFill>
                <a:latin typeface="Oswald"/>
                <a:ea typeface="Oswald"/>
                <a:cs typeface="Oswald"/>
                <a:sym typeface="Oswald"/>
              </a:rPr>
              <a:t>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9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9-Month Athlete of the Month campaign. Each month we will take nominations and then vote on top male and female Athletes.  </a:t>
            </a: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Athlete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(on-air, digital, social, and email) during the 9-Month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radiostation.com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80x :30 promotional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120x :30 streaming promo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60x :30 on-air commercials weekly (M-F 6a-7p)</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9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9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August - May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(9-month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www.radiostation.com</a:t>
            </a:r>
            <a:endParaRPr sz="1200">
              <a:latin typeface="Muli"/>
              <a:ea typeface="Muli"/>
              <a:cs typeface="Muli"/>
              <a:sym typeface="Muli"/>
            </a:endParaRPr>
          </a:p>
        </p:txBody>
      </p:sp>
      <p:pic>
        <p:nvPicPr>
          <p:cNvPr id="68" name="Google Shape;68;p15"/>
          <p:cNvPicPr preferRelativeResize="0"/>
          <p:nvPr/>
        </p:nvPicPr>
        <p:blipFill rotWithShape="1">
          <a:blip r:embed="rId3">
            <a:alphaModFix/>
          </a:blip>
          <a:srcRect b="18941" l="0" r="0" t="9660"/>
          <a:stretch/>
        </p:blipFill>
        <p:spPr>
          <a:xfrm>
            <a:off x="238650" y="265275"/>
            <a:ext cx="7295100" cy="1841425"/>
          </a:xfrm>
          <a:prstGeom prst="rect">
            <a:avLst/>
          </a:prstGeom>
          <a:noFill/>
          <a:ln>
            <a:noFill/>
          </a:ln>
        </p:spPr>
      </p:pic>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Radio</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