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1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bbdd03676_0_3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bbdd03676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16050"/>
            <a:ext cx="7242600" cy="7696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Hometown Heroes</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 </a:t>
            </a:r>
            <a:r>
              <a:rPr b="1" lang="en" sz="2000">
                <a:latin typeface="Oswald"/>
                <a:ea typeface="Oswald"/>
                <a:cs typeface="Oswald"/>
                <a:sym typeface="Oswald"/>
              </a:rPr>
              <a:t>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ADVERTISERS TO TARGET</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Automotive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Financial</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Education</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Healthcare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Real Estate</a:t>
            </a:r>
            <a:endParaRPr sz="1600">
              <a:latin typeface="Muli"/>
              <a:ea typeface="Muli"/>
              <a:cs typeface="Muli"/>
              <a:sym typeface="Muli"/>
            </a:endParaRPr>
          </a:p>
          <a:p>
            <a:pPr indent="0" lvl="0" marL="0" rtl="0" algn="l">
              <a:lnSpc>
                <a:spcPct val="115000"/>
              </a:lnSpc>
              <a:spcBef>
                <a:spcPts val="0"/>
              </a:spcBef>
              <a:spcAft>
                <a:spcPts val="0"/>
              </a:spcAft>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BEST PRACTICE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Present hometown heroes with representatives from the media company and sponsor. This is great content for an article online, in print, on-air, and social posts.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HOW TO EXECUTE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Two-phase ballot where the public nominates a hero each month. All nominations then move to voting round where the public votes for the winner (Two weeks of nominations and two weeks of voting).</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ctr">
              <a:spcBef>
                <a:spcPts val="0"/>
              </a:spcBef>
              <a:spcAft>
                <a:spcPts val="0"/>
              </a:spcAft>
              <a:buNone/>
            </a:pPr>
            <a:r>
              <a:t/>
            </a:r>
            <a:endParaRPr sz="1600"/>
          </a:p>
        </p:txBody>
      </p:sp>
      <p:pic>
        <p:nvPicPr>
          <p:cNvPr id="62" name="Google Shape;62;p14"/>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
        <p:nvSpPr>
          <p:cNvPr id="68" name="Google Shape;68;p15"/>
          <p:cNvSpPr txBox="1"/>
          <p:nvPr/>
        </p:nvSpPr>
        <p:spPr>
          <a:xfrm>
            <a:off x="221325" y="2144550"/>
            <a:ext cx="7295100" cy="76749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Hometown Heroes</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a:t>
            </a:r>
            <a:r>
              <a:rPr b="1" lang="en" sz="2000">
                <a:solidFill>
                  <a:schemeClr val="dk1"/>
                </a:solidFill>
                <a:latin typeface="Oswald"/>
                <a:ea typeface="Oswald"/>
                <a:cs typeface="Oswald"/>
                <a:sym typeface="Oswald"/>
              </a:rPr>
              <a:t>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a:t>
            </a:r>
            <a:r>
              <a:rPr lang="en" sz="1100">
                <a:solidFill>
                  <a:schemeClr val="dk1"/>
                </a:solidFill>
                <a:latin typeface="Muli"/>
                <a:ea typeface="Muli"/>
                <a:cs typeface="Muli"/>
                <a:sym typeface="Muli"/>
              </a:rPr>
              <a:t>e the exclusive sponsor of this 12-Month Hometown Heroes campaign. Each month we will take nominations and then vote on a hometown hero.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Hometown Hero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radiostation.com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80x :30 promotional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120x :30 streaming promo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60x :30 on-air commercials weekly (M-F 6a-7p)</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Heroes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Radio</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