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5" r:id="rId2"/>
    <p:sldId id="277" r:id="rId3"/>
    <p:sldId id="293" r:id="rId4"/>
    <p:sldId id="279" r:id="rId5"/>
    <p:sldId id="297" r:id="rId6"/>
    <p:sldId id="281" r:id="rId7"/>
    <p:sldId id="302"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iller" userId="04ce386d-97e7-4188-ba58-591b3f949f1f" providerId="ADAL" clId="{BFB31888-6342-2840-9EF3-9B4CD38D3896}"/>
    <pc:docChg chg="delSld">
      <pc:chgData name="Julia Miller" userId="04ce386d-97e7-4188-ba58-591b3f949f1f" providerId="ADAL" clId="{BFB31888-6342-2840-9EF3-9B4CD38D3896}" dt="2021-05-18T20:57:25.625" v="3" actId="2696"/>
      <pc:docMkLst>
        <pc:docMk/>
      </pc:docMkLst>
      <pc:sldChg chg="del">
        <pc:chgData name="Julia Miller" userId="04ce386d-97e7-4188-ba58-591b3f949f1f" providerId="ADAL" clId="{BFB31888-6342-2840-9EF3-9B4CD38D3896}" dt="2021-05-18T20:57:11.613" v="1" actId="2696"/>
        <pc:sldMkLst>
          <pc:docMk/>
          <pc:sldMk cId="0" sldId="257"/>
        </pc:sldMkLst>
      </pc:sldChg>
      <pc:sldChg chg="del">
        <pc:chgData name="Julia Miller" userId="04ce386d-97e7-4188-ba58-591b3f949f1f" providerId="ADAL" clId="{BFB31888-6342-2840-9EF3-9B4CD38D3896}" dt="2021-05-18T20:57:11.613" v="1" actId="2696"/>
        <pc:sldMkLst>
          <pc:docMk/>
          <pc:sldMk cId="2499351702" sldId="258"/>
        </pc:sldMkLst>
      </pc:sldChg>
      <pc:sldChg chg="del">
        <pc:chgData name="Julia Miller" userId="04ce386d-97e7-4188-ba58-591b3f949f1f" providerId="ADAL" clId="{BFB31888-6342-2840-9EF3-9B4CD38D3896}" dt="2021-05-18T20:57:02.083" v="0" actId="2696"/>
        <pc:sldMkLst>
          <pc:docMk/>
          <pc:sldMk cId="2600532468" sldId="259"/>
        </pc:sldMkLst>
      </pc:sldChg>
      <pc:sldChg chg="del">
        <pc:chgData name="Julia Miller" userId="04ce386d-97e7-4188-ba58-591b3f949f1f" providerId="ADAL" clId="{BFB31888-6342-2840-9EF3-9B4CD38D3896}" dt="2021-05-18T20:57:11.613" v="1" actId="2696"/>
        <pc:sldMkLst>
          <pc:docMk/>
          <pc:sldMk cId="826418757" sldId="260"/>
        </pc:sldMkLst>
      </pc:sldChg>
      <pc:sldChg chg="del">
        <pc:chgData name="Julia Miller" userId="04ce386d-97e7-4188-ba58-591b3f949f1f" providerId="ADAL" clId="{BFB31888-6342-2840-9EF3-9B4CD38D3896}" dt="2021-05-18T20:57:11.613" v="1" actId="2696"/>
        <pc:sldMkLst>
          <pc:docMk/>
          <pc:sldMk cId="1275916935" sldId="261"/>
        </pc:sldMkLst>
      </pc:sldChg>
      <pc:sldChg chg="del">
        <pc:chgData name="Julia Miller" userId="04ce386d-97e7-4188-ba58-591b3f949f1f" providerId="ADAL" clId="{BFB31888-6342-2840-9EF3-9B4CD38D3896}" dt="2021-05-18T20:57:15.266" v="2" actId="2696"/>
        <pc:sldMkLst>
          <pc:docMk/>
          <pc:sldMk cId="2534830036" sldId="262"/>
        </pc:sldMkLst>
      </pc:sldChg>
      <pc:sldChg chg="del">
        <pc:chgData name="Julia Miller" userId="04ce386d-97e7-4188-ba58-591b3f949f1f" providerId="ADAL" clId="{BFB31888-6342-2840-9EF3-9B4CD38D3896}" dt="2021-05-18T20:57:02.083" v="0" actId="2696"/>
        <pc:sldMkLst>
          <pc:docMk/>
          <pc:sldMk cId="39986723" sldId="263"/>
        </pc:sldMkLst>
      </pc:sldChg>
      <pc:sldChg chg="del">
        <pc:chgData name="Julia Miller" userId="04ce386d-97e7-4188-ba58-591b3f949f1f" providerId="ADAL" clId="{BFB31888-6342-2840-9EF3-9B4CD38D3896}" dt="2021-05-18T20:57:02.083" v="0" actId="2696"/>
        <pc:sldMkLst>
          <pc:docMk/>
          <pc:sldMk cId="1146165908" sldId="264"/>
        </pc:sldMkLst>
      </pc:sldChg>
      <pc:sldChg chg="del">
        <pc:chgData name="Julia Miller" userId="04ce386d-97e7-4188-ba58-591b3f949f1f" providerId="ADAL" clId="{BFB31888-6342-2840-9EF3-9B4CD38D3896}" dt="2021-05-18T20:57:25.625" v="3" actId="2696"/>
        <pc:sldMkLst>
          <pc:docMk/>
          <pc:sldMk cId="921282571" sldId="266"/>
        </pc:sldMkLst>
      </pc:sldChg>
      <pc:sldChg chg="del">
        <pc:chgData name="Julia Miller" userId="04ce386d-97e7-4188-ba58-591b3f949f1f" providerId="ADAL" clId="{BFB31888-6342-2840-9EF3-9B4CD38D3896}" dt="2021-05-18T20:57:02.083" v="0" actId="2696"/>
        <pc:sldMkLst>
          <pc:docMk/>
          <pc:sldMk cId="441367843" sldId="267"/>
        </pc:sldMkLst>
      </pc:sldChg>
      <pc:sldChg chg="del">
        <pc:chgData name="Julia Miller" userId="04ce386d-97e7-4188-ba58-591b3f949f1f" providerId="ADAL" clId="{BFB31888-6342-2840-9EF3-9B4CD38D3896}" dt="2021-05-18T20:57:02.083" v="0" actId="2696"/>
        <pc:sldMkLst>
          <pc:docMk/>
          <pc:sldMk cId="1990182220" sldId="269"/>
        </pc:sldMkLst>
      </pc:sldChg>
      <pc:sldChg chg="del">
        <pc:chgData name="Julia Miller" userId="04ce386d-97e7-4188-ba58-591b3f949f1f" providerId="ADAL" clId="{BFB31888-6342-2840-9EF3-9B4CD38D3896}" dt="2021-05-18T20:57:02.083" v="0" actId="2696"/>
        <pc:sldMkLst>
          <pc:docMk/>
          <pc:sldMk cId="2674495636" sldId="271"/>
        </pc:sldMkLst>
      </pc:sldChg>
      <pc:sldChg chg="del">
        <pc:chgData name="Julia Miller" userId="04ce386d-97e7-4188-ba58-591b3f949f1f" providerId="ADAL" clId="{BFB31888-6342-2840-9EF3-9B4CD38D3896}" dt="2021-05-18T20:57:02.083" v="0" actId="2696"/>
        <pc:sldMkLst>
          <pc:docMk/>
          <pc:sldMk cId="1871687911" sldId="272"/>
        </pc:sldMkLst>
      </pc:sldChg>
      <pc:sldChg chg="del">
        <pc:chgData name="Julia Miller" userId="04ce386d-97e7-4188-ba58-591b3f949f1f" providerId="ADAL" clId="{BFB31888-6342-2840-9EF3-9B4CD38D3896}" dt="2021-05-18T20:57:02.083" v="0" actId="2696"/>
        <pc:sldMkLst>
          <pc:docMk/>
          <pc:sldMk cId="1753542010" sldId="274"/>
        </pc:sldMkLst>
      </pc:sldChg>
      <pc:sldChg chg="del">
        <pc:chgData name="Julia Miller" userId="04ce386d-97e7-4188-ba58-591b3f949f1f" providerId="ADAL" clId="{BFB31888-6342-2840-9EF3-9B4CD38D3896}" dt="2021-05-18T20:57:02.083" v="0" actId="2696"/>
        <pc:sldMkLst>
          <pc:docMk/>
          <pc:sldMk cId="3056734176" sldId="276"/>
        </pc:sldMkLst>
      </pc:sldChg>
      <pc:sldChg chg="del">
        <pc:chgData name="Julia Miller" userId="04ce386d-97e7-4188-ba58-591b3f949f1f" providerId="ADAL" clId="{BFB31888-6342-2840-9EF3-9B4CD38D3896}" dt="2021-05-18T20:57:25.625" v="3" actId="2696"/>
        <pc:sldMkLst>
          <pc:docMk/>
          <pc:sldMk cId="1756035106" sldId="282"/>
        </pc:sldMkLst>
      </pc:sldChg>
      <pc:sldChg chg="del">
        <pc:chgData name="Julia Miller" userId="04ce386d-97e7-4188-ba58-591b3f949f1f" providerId="ADAL" clId="{BFB31888-6342-2840-9EF3-9B4CD38D3896}" dt="2021-05-18T20:57:25.625" v="3" actId="2696"/>
        <pc:sldMkLst>
          <pc:docMk/>
          <pc:sldMk cId="2082669988" sldId="284"/>
        </pc:sldMkLst>
      </pc:sldChg>
      <pc:sldChg chg="del">
        <pc:chgData name="Julia Miller" userId="04ce386d-97e7-4188-ba58-591b3f949f1f" providerId="ADAL" clId="{BFB31888-6342-2840-9EF3-9B4CD38D3896}" dt="2021-05-18T20:57:25.625" v="3" actId="2696"/>
        <pc:sldMkLst>
          <pc:docMk/>
          <pc:sldMk cId="67909807" sldId="286"/>
        </pc:sldMkLst>
      </pc:sldChg>
      <pc:sldChg chg="del">
        <pc:chgData name="Julia Miller" userId="04ce386d-97e7-4188-ba58-591b3f949f1f" providerId="ADAL" clId="{BFB31888-6342-2840-9EF3-9B4CD38D3896}" dt="2021-05-18T20:57:02.083" v="0" actId="2696"/>
        <pc:sldMkLst>
          <pc:docMk/>
          <pc:sldMk cId="1528611192" sldId="291"/>
        </pc:sldMkLst>
      </pc:sldChg>
      <pc:sldChg chg="del">
        <pc:chgData name="Julia Miller" userId="04ce386d-97e7-4188-ba58-591b3f949f1f" providerId="ADAL" clId="{BFB31888-6342-2840-9EF3-9B4CD38D3896}" dt="2021-05-18T20:57:02.083" v="0" actId="2696"/>
        <pc:sldMkLst>
          <pc:docMk/>
          <pc:sldMk cId="125970433" sldId="292"/>
        </pc:sldMkLst>
      </pc:sldChg>
      <pc:sldChg chg="del">
        <pc:chgData name="Julia Miller" userId="04ce386d-97e7-4188-ba58-591b3f949f1f" providerId="ADAL" clId="{BFB31888-6342-2840-9EF3-9B4CD38D3896}" dt="2021-05-18T20:57:25.625" v="3" actId="2696"/>
        <pc:sldMkLst>
          <pc:docMk/>
          <pc:sldMk cId="777920749" sldId="294"/>
        </pc:sldMkLst>
      </pc:sldChg>
      <pc:sldChg chg="del">
        <pc:chgData name="Julia Miller" userId="04ce386d-97e7-4188-ba58-591b3f949f1f" providerId="ADAL" clId="{BFB31888-6342-2840-9EF3-9B4CD38D3896}" dt="2021-05-18T20:57:02.083" v="0" actId="2696"/>
        <pc:sldMkLst>
          <pc:docMk/>
          <pc:sldMk cId="2184566213" sldId="295"/>
        </pc:sldMkLst>
      </pc:sldChg>
      <pc:sldChg chg="del">
        <pc:chgData name="Julia Miller" userId="04ce386d-97e7-4188-ba58-591b3f949f1f" providerId="ADAL" clId="{BFB31888-6342-2840-9EF3-9B4CD38D3896}" dt="2021-05-18T20:57:02.083" v="0" actId="2696"/>
        <pc:sldMkLst>
          <pc:docMk/>
          <pc:sldMk cId="772648868" sldId="296"/>
        </pc:sldMkLst>
      </pc:sldChg>
      <pc:sldChg chg="del">
        <pc:chgData name="Julia Miller" userId="04ce386d-97e7-4188-ba58-591b3f949f1f" providerId="ADAL" clId="{BFB31888-6342-2840-9EF3-9B4CD38D3896}" dt="2021-05-18T20:57:25.625" v="3" actId="2696"/>
        <pc:sldMkLst>
          <pc:docMk/>
          <pc:sldMk cId="1541894058" sldId="298"/>
        </pc:sldMkLst>
      </pc:sldChg>
      <pc:sldChg chg="del">
        <pc:chgData name="Julia Miller" userId="04ce386d-97e7-4188-ba58-591b3f949f1f" providerId="ADAL" clId="{BFB31888-6342-2840-9EF3-9B4CD38D3896}" dt="2021-05-18T20:57:02.083" v="0" actId="2696"/>
        <pc:sldMkLst>
          <pc:docMk/>
          <pc:sldMk cId="253709907" sldId="299"/>
        </pc:sldMkLst>
      </pc:sldChg>
      <pc:sldChg chg="del">
        <pc:chgData name="Julia Miller" userId="04ce386d-97e7-4188-ba58-591b3f949f1f" providerId="ADAL" clId="{BFB31888-6342-2840-9EF3-9B4CD38D3896}" dt="2021-05-18T20:57:02.083" v="0" actId="2696"/>
        <pc:sldMkLst>
          <pc:docMk/>
          <pc:sldMk cId="4174099876" sldId="300"/>
        </pc:sldMkLst>
      </pc:sldChg>
      <pc:sldChg chg="del">
        <pc:chgData name="Julia Miller" userId="04ce386d-97e7-4188-ba58-591b3f949f1f" providerId="ADAL" clId="{BFB31888-6342-2840-9EF3-9B4CD38D3896}" dt="2021-05-18T20:57:02.083" v="0" actId="2696"/>
        <pc:sldMkLst>
          <pc:docMk/>
          <pc:sldMk cId="3266659479" sldId="301"/>
        </pc:sldMkLst>
      </pc:sldChg>
      <pc:sldChg chg="del">
        <pc:chgData name="Julia Miller" userId="04ce386d-97e7-4188-ba58-591b3f949f1f" providerId="ADAL" clId="{BFB31888-6342-2840-9EF3-9B4CD38D3896}" dt="2021-05-18T20:57:25.625" v="3" actId="2696"/>
        <pc:sldMkLst>
          <pc:docMk/>
          <pc:sldMk cId="331434055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3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82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2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49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34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42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08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r>
              <a:rPr lang="en" sz="3000" b="1">
                <a:latin typeface="Oswald"/>
                <a:ea typeface="Oswald"/>
                <a:cs typeface="Oswald"/>
                <a:sym typeface="Oswald"/>
              </a:rPr>
              <a:t>Radio</a:t>
            </a:r>
            <a:endParaRPr sz="3000" b="1">
              <a:latin typeface="Oswald"/>
              <a:ea typeface="Oswald"/>
              <a:cs typeface="Oswald"/>
              <a:sym typeface="Oswald"/>
            </a:endParaRPr>
          </a:p>
        </p:txBody>
      </p:sp>
    </p:spTree>
    <p:extLst>
      <p:ext uri="{BB962C8B-B14F-4D97-AF65-F5344CB8AC3E}">
        <p14:creationId xmlns:p14="http://schemas.microsoft.com/office/powerpoint/2010/main" val="8452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600">
                <a:latin typeface="Galano Grotesque" pitchFamily="2" charset="77"/>
              </a:rPr>
              <a:t>We are highlighting the best of the best. Our readers will nominate their favorite businesses in our community to tell us what they want to see in the voting round. To promote your business, we have created 3 promotional packages.</a:t>
            </a:r>
            <a:endParaRPr lang="en-US" sz="16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8" y="2922029"/>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08519" y="875833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21430"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9" y="4649752"/>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7848" y="4672194"/>
            <a:ext cx="2203581" cy="3026229"/>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p>
          <a:p>
            <a:endParaRPr lang="en-US" sz="1300">
              <a:latin typeface="Galano Grotesque" pitchFamily="2" charset="77"/>
            </a:endParaRPr>
          </a:p>
          <a:p>
            <a:r>
              <a:rPr lang="en-US" sz="1150">
                <a:latin typeface="Galano Grotesque" pitchFamily="2" charset="77"/>
              </a:rPr>
              <a:t>Campaign runs for 4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category on the ballot</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12100" y="4655568"/>
            <a:ext cx="2203581" cy="4737244"/>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150">
                <a:latin typeface="Galano Grotesque" pitchFamily="2" charset="77"/>
              </a:rPr>
              <a:t>Campaign runs for 4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up to 3 categories on the ballot</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a:p>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Radio:</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40x :30 promotional spots weekly (M-F 6a-7p, Sat-Sun 8a-4p)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60x :30 streaming promotional spots weekly (M-F 6a-7p, Sat-Sun 8a-4p)</a:t>
            </a: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50971" y="4662782"/>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150">
                <a:latin typeface="Galano Grotesque" pitchFamily="2" charset="77"/>
              </a:rPr>
              <a:t>Campaign runs for 4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group and up to 5 categories on the ballot</a:t>
            </a:r>
          </a:p>
          <a:p>
            <a:pPr marL="285750" indent="-285750">
              <a:buFont typeface="Arial" panose="020B0604020202020204" pitchFamily="34" charset="0"/>
              <a:buChar char="•"/>
            </a:pPr>
            <a:r>
              <a:rPr lang="en-US" sz="1150">
                <a:latin typeface="Galano Grotesque" pitchFamily="2" charset="77"/>
              </a:rPr>
              <a:t>300x 250 ad on ballot’ page </a:t>
            </a:r>
          </a:p>
          <a:p>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Radio:</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80x :30 promotional spots weekly (M-F 6a-7p, Sat-Sun 8a-4p)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120x :30 streaming promotional spots weekly (M-F 6a-7p, Sat-Sun 8a-4p)</a:t>
            </a:r>
          </a:p>
        </p:txBody>
      </p:sp>
      <p:sp>
        <p:nvSpPr>
          <p:cNvPr id="44" name="Google Shape;61;p14">
            <a:extLst>
              <a:ext uri="{FF2B5EF4-FFF2-40B4-BE49-F238E27FC236}">
                <a16:creationId xmlns:a16="http://schemas.microsoft.com/office/drawing/2014/main" id="{D09E376B-9108-CB42-A245-B50F8B93E7B8}"/>
              </a:ext>
            </a:extLst>
          </p:cNvPr>
          <p:cNvSpPr txBox="1"/>
          <p:nvPr/>
        </p:nvSpPr>
        <p:spPr>
          <a:xfrm>
            <a:off x="851437" y="8928994"/>
            <a:ext cx="6736702" cy="366489"/>
          </a:xfrm>
          <a:prstGeom prst="rect">
            <a:avLst/>
          </a:prstGeom>
          <a:noFill/>
          <a:ln>
            <a:noFill/>
          </a:ln>
        </p:spPr>
        <p:txBody>
          <a:bodyPr spcFirstLastPara="1" wrap="square" lIns="91425" tIns="91425" rIns="91425" bIns="91425" anchor="t" anchorCtr="0">
            <a:noAutofit/>
          </a:bodyPr>
          <a:lstStyle/>
          <a:p>
            <a:r>
              <a:rPr lang="en-US" sz="1350" b="1">
                <a:latin typeface="Galano Grotesque" pitchFamily="2" charset="77"/>
              </a:rPr>
              <a:t>YES, I’M INTERESTED IN ADVERTISING IF I MAKE IT TO THE VOTING ROUND. </a:t>
            </a:r>
            <a:endParaRPr lang="en-US" sz="1350">
              <a:latin typeface="Galano Grotesque" pitchFamily="2" charset="77"/>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41" name="Rectangle 40">
            <a:extLst>
              <a:ext uri="{FF2B5EF4-FFF2-40B4-BE49-F238E27FC236}">
                <a16:creationId xmlns:a16="http://schemas.microsoft.com/office/drawing/2014/main" id="{8B3D20B2-CD4B-FE46-B806-5450BA40C98A}"/>
              </a:ext>
            </a:extLst>
          </p:cNvPr>
          <p:cNvSpPr/>
          <p:nvPr/>
        </p:nvSpPr>
        <p:spPr>
          <a:xfrm>
            <a:off x="506206" y="8916879"/>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484026"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$349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84407"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$549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05485"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Tree>
    <p:extLst>
      <p:ext uri="{BB962C8B-B14F-4D97-AF65-F5344CB8AC3E}">
        <p14:creationId xmlns:p14="http://schemas.microsoft.com/office/powerpoint/2010/main" val="112441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48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50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5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894067"/>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flipH="1">
            <a:off x="2719482" y="4649750"/>
            <a:ext cx="1948"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6" y="4649752"/>
            <a:ext cx="9335" cy="4481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2" cy="448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6875" y="4652772"/>
            <a:ext cx="2203581" cy="3370793"/>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category on the ballot</a:t>
            </a:r>
          </a:p>
          <a:p>
            <a:pPr marL="285750" indent="-285750">
              <a:buFont typeface="Arial" panose="020B0604020202020204" pitchFamily="34" charset="0"/>
              <a:buChar char="•"/>
            </a:pPr>
            <a:r>
              <a:rPr lang="en-US" sz="1150">
                <a:latin typeface="Galano Grotesque" pitchFamily="2" charset="77"/>
              </a:rPr>
              <a:t>1 enhanced listing</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4663816"/>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up to 5 categories on the ballot</a:t>
            </a:r>
          </a:p>
          <a:p>
            <a:pPr marL="285750" indent="-285750">
              <a:buFont typeface="Arial" panose="020B0604020202020204" pitchFamily="34" charset="0"/>
              <a:buChar char="•"/>
            </a:pPr>
            <a:r>
              <a:rPr lang="en-US" sz="1150">
                <a:latin typeface="Galano Grotesque" pitchFamily="2" charset="77"/>
              </a:rPr>
              <a:t>Up to 5 enhanced listings</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a:p>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Radio:</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40x :30 promotional spots weekly (M-F 6a-7p, Sat-Sun 8a-4p)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60x :30 streaming promotional spots weekly (M-F 6a-7p, Sat-Sun 8a-4p)</a:t>
            </a:r>
          </a:p>
          <a:p>
            <a:endParaRPr lang="en-US" sz="15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5006" y="462888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150">
                <a:latin typeface="Galano Grotesque" pitchFamily="2" charset="77"/>
              </a:rPr>
              <a:t>Campaign runs for 3 weeks</a:t>
            </a:r>
          </a:p>
          <a:p>
            <a:endParaRPr lang="en-US" sz="1150">
              <a:latin typeface="Galano Grotesque" pitchFamily="2" charset="77"/>
            </a:endParaRPr>
          </a:p>
          <a:p>
            <a:r>
              <a:rPr lang="en-US" sz="1150">
                <a:latin typeface="Galano Grotesque" pitchFamily="2" charset="77"/>
              </a:rPr>
              <a:t>Digital:</a:t>
            </a:r>
          </a:p>
          <a:p>
            <a:pPr marL="285750" indent="-285750">
              <a:buFont typeface="Arial" panose="020B0604020202020204" pitchFamily="34" charset="0"/>
              <a:buChar char="•"/>
            </a:pPr>
            <a:r>
              <a:rPr lang="en-US" sz="1150">
                <a:latin typeface="Galano Grotesque" pitchFamily="2" charset="77"/>
              </a:rPr>
              <a:t>Sponsor 1 group and up to 5 categories on the ballot</a:t>
            </a:r>
          </a:p>
          <a:p>
            <a:pPr marL="285750" indent="-285750">
              <a:buFont typeface="Arial" panose="020B0604020202020204" pitchFamily="34" charset="0"/>
              <a:buChar char="•"/>
            </a:pPr>
            <a:r>
              <a:rPr lang="en-US" sz="1150">
                <a:latin typeface="Galano Grotesque" pitchFamily="2" charset="77"/>
              </a:rPr>
              <a:t>Up to 5 enhanced listings</a:t>
            </a:r>
          </a:p>
          <a:p>
            <a:pPr marL="285750" indent="-285750">
              <a:buFont typeface="Arial" panose="020B0604020202020204" pitchFamily="34" charset="0"/>
              <a:buChar char="•"/>
            </a:pPr>
            <a:r>
              <a:rPr lang="en-US" sz="1150">
                <a:latin typeface="Galano Grotesque" pitchFamily="2" charset="77"/>
              </a:rPr>
              <a:t>300x 250 ad on ballot page</a:t>
            </a:r>
            <a:endParaRPr lang="en-US" sz="1150" b="1">
              <a:solidFill>
                <a:schemeClr val="dk1"/>
              </a:solidFill>
              <a:latin typeface="Galano Grotesque" pitchFamily="2" charset="77"/>
              <a:ea typeface="Oswald"/>
              <a:cs typeface="Oswald"/>
              <a:sym typeface="Oswald"/>
            </a:endParaRPr>
          </a:p>
          <a:p>
            <a:endParaRPr lang="en-US" sz="1150">
              <a:solidFill>
                <a:schemeClr val="dk1"/>
              </a:solidFill>
              <a:latin typeface="Galano Grotesque" pitchFamily="2" charset="77"/>
              <a:ea typeface="Oswald Regular"/>
              <a:cs typeface="Oswald Regular"/>
              <a:sym typeface="Oswald"/>
            </a:endParaRPr>
          </a:p>
          <a:p>
            <a:r>
              <a:rPr lang="en-US" sz="1150">
                <a:solidFill>
                  <a:schemeClr val="dk1"/>
                </a:solidFill>
                <a:latin typeface="Galano Grotesque" pitchFamily="2" charset="77"/>
                <a:ea typeface="Oswald Regular"/>
                <a:cs typeface="Oswald Regular"/>
                <a:sym typeface="Oswald"/>
              </a:rPr>
              <a:t>Radio:</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80x :30 promotional spots weekly (M-F 6a-7p, Sat-Sun 8a-4p)</a:t>
            </a:r>
          </a:p>
          <a:p>
            <a:pPr marL="285750" indent="-285750">
              <a:buFont typeface="Arial" panose="020B0604020202020204" pitchFamily="34" charset="0"/>
              <a:buChar char="•"/>
            </a:pPr>
            <a:r>
              <a:rPr lang="en-US" sz="1150">
                <a:solidFill>
                  <a:schemeClr val="dk1"/>
                </a:solidFill>
                <a:latin typeface="Galano Grotesque" pitchFamily="2" charset="77"/>
                <a:ea typeface="Oswald Regular"/>
                <a:cs typeface="Oswald Regular"/>
                <a:sym typeface="Oswald"/>
              </a:rPr>
              <a:t>Minimum of 120x :30 streaming promotional spots weekly (M-F 6a-7p, Sat-Sun 8a-4p)</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$449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$649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$1,199</a:t>
            </a:r>
          </a:p>
        </p:txBody>
      </p:sp>
    </p:spTree>
    <p:extLst>
      <p:ext uri="{BB962C8B-B14F-4D97-AF65-F5344CB8AC3E}">
        <p14:creationId xmlns:p14="http://schemas.microsoft.com/office/powerpoint/2010/main" val="2814576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30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Important Dates:</a:t>
            </a:r>
          </a:p>
          <a:p>
            <a:pPr>
              <a:lnSpc>
                <a:spcPct val="150000"/>
              </a:lnSpc>
            </a:pPr>
            <a:r>
              <a:rPr lang="en-US">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a:solidFill>
                  <a:schemeClr val="dk1"/>
                </a:solidFill>
                <a:latin typeface="Galano Grotesque" pitchFamily="2" charset="77"/>
                <a:ea typeface="Oswald Regular"/>
                <a:cs typeface="Oswald Regular"/>
                <a:sym typeface="Oswald"/>
              </a:rPr>
              <a:t>Winners Event: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t" anchorCtr="0">
            <a:noAutofit/>
          </a:bodyPr>
          <a:lstStyle/>
          <a:p>
            <a:pPr algn="ctr"/>
            <a:r>
              <a:rPr lang="en-US" sz="2300" b="1">
                <a:solidFill>
                  <a:schemeClr val="bg1"/>
                </a:solidFill>
                <a:latin typeface="Galano Grotesque" pitchFamily="2" charset="77"/>
                <a:ea typeface="Oswald"/>
                <a:cs typeface="Oswald"/>
                <a:sym typeface="Oswald"/>
              </a:rPr>
              <a:t>XXX</a:t>
            </a:r>
          </a:p>
          <a:p>
            <a:pPr algn="ctr"/>
            <a:r>
              <a:rPr lang="en-US" sz="2300" b="1">
                <a:solidFill>
                  <a:schemeClr val="bg1"/>
                </a:solidFill>
                <a:latin typeface="Galano Grotesque" pitchFamily="2" charset="77"/>
                <a:ea typeface="Oswald Regular"/>
                <a:cs typeface="Oswald Regular"/>
                <a:sym typeface="Oswald"/>
              </a:rPr>
              <a:t>Total Nominations</a:t>
            </a:r>
          </a:p>
          <a:p>
            <a:pPr algn="ctr"/>
            <a:endParaRPr lang="en-US" sz="2300" b="1">
              <a:solidFill>
                <a:schemeClr val="bg1"/>
              </a:solidFill>
              <a:latin typeface="Galano Grotesque" pitchFamily="2" charset="77"/>
              <a:ea typeface="Oswald Regular"/>
              <a:cs typeface="Oswald Regular"/>
              <a:sym typeface="Oswald"/>
            </a:endParaRPr>
          </a:p>
          <a:p>
            <a:pPr algn="ctr"/>
            <a:r>
              <a:rPr lang="en-US" sz="2300" b="1">
                <a:solidFill>
                  <a:schemeClr val="bg1"/>
                </a:solidFill>
                <a:latin typeface="Galano Grotesque" pitchFamily="2" charset="77"/>
                <a:ea typeface="Oswald Regular"/>
                <a:cs typeface="Oswald Regular"/>
                <a:sym typeface="Oswald"/>
              </a:rPr>
              <a:t>XXX</a:t>
            </a:r>
          </a:p>
          <a:p>
            <a:pPr algn="ctr"/>
            <a:r>
              <a:rPr lang="en-US" sz="2300" b="1">
                <a:solidFill>
                  <a:schemeClr val="bg1"/>
                </a:solidFill>
                <a:latin typeface="Galano Grotesque" pitchFamily="2" charset="77"/>
                <a:ea typeface="Oswald Regular"/>
                <a:cs typeface="Oswald Regular"/>
                <a:sym typeface="Oswald"/>
              </a:rPr>
              <a:t>Total Votes</a:t>
            </a:r>
          </a:p>
          <a:p>
            <a:pPr algn="ctr"/>
            <a:endParaRPr lang="en-US" sz="1000">
              <a:solidFill>
                <a:schemeClr val="bg1"/>
              </a:solidFill>
              <a:latin typeface="Galano Grotesque" pitchFamily="2" charset="77"/>
              <a:ea typeface="Oswald Regular"/>
              <a:cs typeface="Oswald Regular"/>
              <a:sym typeface="Oswald"/>
            </a:endParaRPr>
          </a:p>
          <a:p>
            <a:pPr algn="ctr"/>
            <a:r>
              <a:rPr lang="en-US" sz="1000">
                <a:solidFill>
                  <a:schemeClr val="bg1"/>
                </a:solidFill>
                <a:latin typeface="Galano Grotesque" pitchFamily="2" charset="77"/>
                <a:ea typeface="Oswald Regular"/>
                <a:cs typeface="Oswald Regular"/>
                <a:sym typeface="Oswald"/>
              </a:rPr>
              <a:t>(Enter your totals here)</a:t>
            </a:r>
          </a:p>
        </p:txBody>
      </p:sp>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69007"/>
            <a:ext cx="2203581" cy="2771141"/>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 in 1 category in the digital Winners’ Directory</a:t>
            </a:r>
          </a:p>
          <a:p>
            <a:pPr marL="285750" indent="-285750">
              <a:buFont typeface="Arial" panose="020B0604020202020204" pitchFamily="34" charset="0"/>
              <a:buChar char="•"/>
            </a:pPr>
            <a:r>
              <a:rPr lang="en-US" sz="1000">
                <a:latin typeface="Galano Grotesque" pitchFamily="2" charset="77"/>
              </a:rPr>
              <a:t>1 enhanced listing</a:t>
            </a:r>
          </a:p>
          <a:p>
            <a:pPr marL="285750" indent="-285750">
              <a:buFont typeface="Arial" panose="020B0604020202020204" pitchFamily="34" charset="0"/>
              <a:buChar char="•"/>
            </a:pPr>
            <a:r>
              <a:rPr lang="en-US" sz="1000">
                <a:latin typeface="Galano Grotesque" pitchFamily="2" charset="77"/>
              </a:rPr>
              <a:t>300x 250 ad in Winners’ Directory</a:t>
            </a: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54280" y="5896803"/>
            <a:ext cx="2203581" cy="3388966"/>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Ads in up to 3 categories in the digital Winners’ Directory</a:t>
            </a:r>
          </a:p>
          <a:p>
            <a:pPr marL="285750" indent="-285750">
              <a:buFont typeface="Arial" panose="020B0604020202020204" pitchFamily="34" charset="0"/>
              <a:buChar char="•"/>
            </a:pPr>
            <a:r>
              <a:rPr lang="en-US" sz="1000">
                <a:latin typeface="Galano Grotesque" pitchFamily="2" charset="77"/>
              </a:rPr>
              <a:t>Up to 3 enhanced listings</a:t>
            </a:r>
          </a:p>
          <a:p>
            <a:pPr marL="285750" indent="-285750">
              <a:buFont typeface="Arial" panose="020B0604020202020204" pitchFamily="34" charset="0"/>
              <a:buChar char="•"/>
            </a:pPr>
            <a:r>
              <a:rPr lang="en-US" sz="1000">
                <a:latin typeface="Galano Grotesque" pitchFamily="2" charset="77"/>
              </a:rPr>
              <a:t>300x 250 ad in Winners’ Directory</a:t>
            </a:r>
          </a:p>
          <a:p>
            <a:endParaRPr lang="en-US" sz="1000">
              <a:latin typeface="Galano Grotesque" pitchFamily="2" charset="77"/>
            </a:endParaRPr>
          </a:p>
          <a:p>
            <a:r>
              <a:rPr lang="en-US" sz="1000">
                <a:latin typeface="Galano Grotesque" pitchFamily="2" charset="77"/>
              </a:rPr>
              <a:t>Radio:</a:t>
            </a:r>
          </a:p>
          <a:p>
            <a:pPr marL="171450" indent="-171450">
              <a:buFont typeface="Arial" panose="020B0604020202020204" pitchFamily="34" charset="0"/>
              <a:buChar char="•"/>
            </a:pPr>
            <a:r>
              <a:rPr lang="en-US" sz="1000">
                <a:latin typeface="Galano Grotesque" pitchFamily="2" charset="77"/>
              </a:rPr>
              <a:t>Minimum of 40x :30 promotional spots (M-F 6a-7p, Sat-Sun 8a-4p)</a:t>
            </a:r>
          </a:p>
          <a:p>
            <a:pPr marL="171450" indent="-171450">
              <a:buFont typeface="Arial" panose="020B0604020202020204" pitchFamily="34" charset="0"/>
              <a:buChar char="•"/>
            </a:pPr>
            <a:r>
              <a:rPr lang="en-US" sz="1000">
                <a:latin typeface="Galano Grotesque" pitchFamily="2" charset="77"/>
              </a:rPr>
              <a:t>Minimum of 60x :30 streaming promotional spots (M-F 6a-7p, Sat-Sun 8a-4p)</a:t>
            </a: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40451"/>
            <a:ext cx="2203581" cy="2759937"/>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000">
                <a:latin typeface="Galano Grotesque" pitchFamily="2" charset="77"/>
              </a:rPr>
              <a:t>Digital:</a:t>
            </a:r>
          </a:p>
          <a:p>
            <a:pPr marL="285750" indent="-285750">
              <a:buFont typeface="Arial" panose="020B0604020202020204" pitchFamily="34" charset="0"/>
              <a:buChar char="•"/>
            </a:pPr>
            <a:r>
              <a:rPr lang="en-US" sz="1000">
                <a:latin typeface="Galano Grotesque" pitchFamily="2" charset="77"/>
              </a:rPr>
              <a:t>Ads in up to 5 categories in the digital Winners’ Directory</a:t>
            </a:r>
          </a:p>
          <a:p>
            <a:pPr marL="285750" indent="-285750">
              <a:buFont typeface="Arial" panose="020B0604020202020204" pitchFamily="34" charset="0"/>
              <a:buChar char="•"/>
            </a:pPr>
            <a:r>
              <a:rPr lang="en-US" sz="1000">
                <a:latin typeface="Galano Grotesque" pitchFamily="2" charset="77"/>
              </a:rPr>
              <a:t>Up to 5 enhanced listings</a:t>
            </a:r>
          </a:p>
          <a:p>
            <a:pPr marL="285750" indent="-285750">
              <a:buFont typeface="Arial" panose="020B0604020202020204" pitchFamily="34" charset="0"/>
              <a:buChar char="•"/>
            </a:pPr>
            <a:r>
              <a:rPr lang="en-US" sz="1000">
                <a:latin typeface="Galano Grotesque" pitchFamily="2" charset="77"/>
              </a:rPr>
              <a:t>300x 250 ad in Winners’ Directory</a:t>
            </a:r>
          </a:p>
          <a:p>
            <a:endParaRPr lang="en-US" sz="1000">
              <a:latin typeface="Galano Grotesque" pitchFamily="2" charset="77"/>
            </a:endParaRPr>
          </a:p>
          <a:p>
            <a:r>
              <a:rPr lang="en-US" sz="1000">
                <a:latin typeface="Galano Grotesque" pitchFamily="2" charset="77"/>
              </a:rPr>
              <a:t>Radio:</a:t>
            </a:r>
          </a:p>
          <a:p>
            <a:pPr marL="171450" indent="-171450">
              <a:buFont typeface="Arial" panose="020B0604020202020204" pitchFamily="34" charset="0"/>
              <a:buChar char="•"/>
            </a:pPr>
            <a:r>
              <a:rPr lang="en-US" sz="1000">
                <a:latin typeface="Galano Grotesque" pitchFamily="2" charset="77"/>
              </a:rPr>
              <a:t>Minimum of 80x :30 promotional spots (M-F 6a-7p, Sat-Sun 8a-4p)</a:t>
            </a:r>
          </a:p>
          <a:p>
            <a:pPr marL="171450" indent="-171450">
              <a:buFont typeface="Arial" panose="020B0604020202020204" pitchFamily="34" charset="0"/>
              <a:buChar char="•"/>
            </a:pPr>
            <a:r>
              <a:rPr lang="en-US" sz="1000">
                <a:latin typeface="Galano Grotesque" pitchFamily="2" charset="77"/>
              </a:rPr>
              <a:t>Minimum of 120x :30 streaming promotional spots (M-F 6a-7p, Sat-Sun 8a-4p)</a:t>
            </a: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$1,499</a:t>
            </a:r>
          </a:p>
        </p:txBody>
      </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704717" cy="1704717"/>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7" y="3935607"/>
            <a:ext cx="1704717" cy="1704717"/>
          </a:xfrm>
          <a:prstGeom prst="rect">
            <a:avLst/>
          </a:prstGeom>
        </p:spPr>
      </p:pic>
    </p:spTree>
    <p:extLst>
      <p:ext uri="{BB962C8B-B14F-4D97-AF65-F5344CB8AC3E}">
        <p14:creationId xmlns:p14="http://schemas.microsoft.com/office/powerpoint/2010/main" val="16219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3059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2210</Words>
  <Application>Microsoft Macintosh PowerPoint</Application>
  <PresentationFormat>Custom</PresentationFormat>
  <Paragraphs>767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Galano Grotesque</vt:lpstr>
      <vt:lpstr>Oswald</vt:lpstr>
      <vt:lpstr>Simple Light</vt:lpstr>
      <vt:lpstr>   Radio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Julia Miller</cp:lastModifiedBy>
  <cp:revision>1</cp:revision>
  <dcterms:modified xsi:type="dcterms:W3CDTF">2021-05-18T20:57:32Z</dcterms:modified>
</cp:coreProperties>
</file>