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7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8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059675"/>
            <a:ext cx="7242600" cy="7815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Athlete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Automotive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Financial</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Education</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Healthcare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Fast Food and Restaurant Chains</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Tutoring Services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Insurance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Present winning </a:t>
            </a:r>
            <a:r>
              <a:rPr lang="en" sz="1200">
                <a:latin typeface="Muli"/>
                <a:ea typeface="Muli"/>
                <a:cs typeface="Muli"/>
                <a:sym typeface="Muli"/>
              </a:rPr>
              <a:t>athlete</a:t>
            </a:r>
            <a:r>
              <a:rPr lang="en" sz="1200">
                <a:latin typeface="Muli"/>
                <a:ea typeface="Muli"/>
                <a:cs typeface="Muli"/>
                <a:sym typeface="Muli"/>
              </a:rPr>
              <a:t> gift package at a pep rally or at the school with representatives from the media company and sponsor and school’s coach/Athletic Director. </a:t>
            </a:r>
            <a:r>
              <a:rPr lang="en" sz="1200">
                <a:latin typeface="Muli"/>
                <a:ea typeface="Muli"/>
                <a:cs typeface="Muli"/>
                <a:sym typeface="Muli"/>
              </a:rPr>
              <a:t>This is great content for an article online, in print, on-air, and social posts.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Educate coaches and Athletic Directors of this program prior to start and throughout the year. The more they know and actively participate, the better your program will perform. Tools you can use for this are email, letters and packets dropped off at the school.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HOW TO EXECUTE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None/>
            </a:pPr>
            <a:r>
              <a:rPr lang="en" sz="1200">
                <a:latin typeface="Muli"/>
                <a:ea typeface="Muli"/>
                <a:cs typeface="Muli"/>
                <a:sym typeface="Muli"/>
              </a:rPr>
              <a:t>Option 1: Seeded Entrant Voting Ballot. Sports writers nominate 3 male and 3 female </a:t>
            </a:r>
            <a:r>
              <a:rPr lang="en" sz="1200">
                <a:latin typeface="Muli"/>
                <a:ea typeface="Muli"/>
                <a:cs typeface="Muli"/>
                <a:sym typeface="Muli"/>
              </a:rPr>
              <a:t>athlete</a:t>
            </a:r>
            <a:r>
              <a:rPr lang="en" sz="1200">
                <a:latin typeface="Muli"/>
                <a:ea typeface="Muli"/>
                <a:cs typeface="Muli"/>
                <a:sym typeface="Muli"/>
              </a:rPr>
              <a:t>s each month and the public votes on those seeded entrants. </a:t>
            </a:r>
            <a:r>
              <a:rPr lang="en" sz="1200">
                <a:latin typeface="Muli"/>
                <a:ea typeface="Muli"/>
                <a:cs typeface="Muli"/>
                <a:sym typeface="Muli"/>
              </a:rPr>
              <a:t>Athlete</a:t>
            </a:r>
            <a:r>
              <a:rPr lang="en" sz="1200">
                <a:latin typeface="Muli"/>
                <a:ea typeface="Muli"/>
                <a:cs typeface="Muli"/>
                <a:sym typeface="Muli"/>
              </a:rPr>
              <a:t>s with the most votes each month wins.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Option 2: Two-phase ballot where your audience nominates male and female athletes each month. Top 5 nominations then move to voting round where your audience votes for the winner (Two weeks of nominations and two weeks of voting).</a:t>
            </a:r>
            <a:endParaRPr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7737" l="0" r="0" t="9656"/>
          <a:stretch/>
        </p:blipFill>
        <p:spPr>
          <a:xfrm>
            <a:off x="238650" y="265275"/>
            <a:ext cx="7295100" cy="187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2106700"/>
            <a:ext cx="7295100" cy="771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a:t>
            </a:r>
            <a:r>
              <a:rPr b="1" lang="en" sz="2200">
                <a:solidFill>
                  <a:schemeClr val="dk1"/>
                </a:solidFill>
                <a:latin typeface="Oswald"/>
                <a:ea typeface="Oswald"/>
                <a:cs typeface="Oswald"/>
                <a:sym typeface="Oswald"/>
              </a:rPr>
              <a:t>Athlete</a:t>
            </a:r>
            <a:r>
              <a:rPr b="1" lang="en" sz="2200">
                <a:solidFill>
                  <a:schemeClr val="dk1"/>
                </a:solidFill>
                <a:latin typeface="Oswald"/>
                <a:ea typeface="Oswald"/>
                <a:cs typeface="Oswald"/>
                <a:sym typeface="Oswald"/>
              </a:rPr>
              <a:t>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 of the Month campaign. Each month we will take nominations and then vote on top male and female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(on-air,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tv.com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40x :30 on-air commercials weekly (M-F 6a-7p)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12 mentions in midday news, 1 per week (call for entries, winner announcement)</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Audio/Video ID in :15 promotional spots, Mon-Fri, 5a-5p (minimum 15/week)</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www.tv.com</a:t>
            </a:r>
            <a:endParaRPr sz="1200">
              <a:latin typeface="Muli"/>
              <a:ea typeface="Muli"/>
              <a:cs typeface="Muli"/>
              <a:sym typeface="Muli"/>
            </a:endParaRPr>
          </a:p>
        </p:txBody>
      </p:sp>
      <p:pic>
        <p:nvPicPr>
          <p:cNvPr id="68" name="Google Shape;68;p15"/>
          <p:cNvPicPr preferRelativeResize="0"/>
          <p:nvPr/>
        </p:nvPicPr>
        <p:blipFill rotWithShape="1">
          <a:blip r:embed="rId3">
            <a:alphaModFix/>
          </a:blip>
          <a:srcRect b="18941" l="0" r="0" t="9660"/>
          <a:stretch/>
        </p:blipFill>
        <p:spPr>
          <a:xfrm>
            <a:off x="238650" y="265275"/>
            <a:ext cx="7295100" cy="1841425"/>
          </a:xfrm>
          <a:prstGeom prst="rect">
            <a:avLst/>
          </a:prstGeom>
          <a:noFill/>
          <a:ln>
            <a:noFill/>
          </a:ln>
        </p:spPr>
      </p:pic>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TV</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