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Muli" panose="02000803000000000000" pitchFamily="2" charset="77"/>
      <p:regular r:id="rId19"/>
      <p:bold r:id="rId20"/>
      <p:italic r:id="rId21"/>
      <p:boldItalic r:id="rId22"/>
    </p:embeddedFont>
    <p:embeddedFont>
      <p:font typeface="Muli Light" pitchFamily="2" charset="77"/>
      <p:regular r:id="rId23"/>
      <p:bold r:id="rId24"/>
      <p:italic r:id="rId25"/>
      <p:boldItalic r:id="rId26"/>
    </p:embeddedFont>
    <p:embeddedFont>
      <p:font typeface="Muli SemiBold" panose="02000803000000000000" pitchFamily="2" charset="77"/>
      <p:regular r:id="rId27"/>
      <p:bold r:id="rId28"/>
      <p:italic r:id="rId29"/>
      <p:boldItalic r:id="rId30"/>
    </p:embeddedFont>
    <p:embeddedFont>
      <p:font typeface="Oswald" panose="02000503000000000000" pitchFamily="2" charset="77"/>
      <p:regular r:id="rId31"/>
      <p:bold r:id="rId32"/>
      <p:italic r:id="rId33"/>
      <p:boldItalic r:id="rId34"/>
    </p:embeddedFont>
    <p:embeddedFont>
      <p:font typeface="Oswald Regular" panose="02000503000000000000" pitchFamily="2" charset="77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30E35B-C192-400C-880C-718BC3EF56E5}">
  <a:tblStyle styleId="{2930E35B-C192-400C-880C-718BC3EF56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e2c56849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e2c56849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e2c568497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e2c568497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5f550db3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5f550db34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5e2c56849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5e2c56849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5e2c56849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5e2c56849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5e2c56849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5e2c56849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e2c568497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5e2c568497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56456dc2c4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56456dc2c4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e2c56849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5e2c56849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5e2c56849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5e2c56849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6456dc2c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56456dc2c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e2c56849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e2c56849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5e2c56849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5e2c56849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5e2c5684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5e2c5684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5e2c56849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5e2c56849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5e2c568497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5e2c568497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Log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750" y="1896218"/>
            <a:ext cx="5994499" cy="97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. Title, Sub-header, &amp; Body (1)">
  <p:cSld name="TITLE_2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212594" y="1188326"/>
            <a:ext cx="73470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. Title &amp; Body (2)">
  <p:cSld name="TITLE_2_1_1_2_1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pic>
        <p:nvPicPr>
          <p:cNvPr id="54" name="Google Shape;5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78626" y="1188325"/>
            <a:ext cx="52248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. Title, Sub-header, &amp; Body (2)">
  <p:cSld name="TITLE_2_1_1_2_1_1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78626" y="1188325"/>
            <a:ext cx="52248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. Title &amp; Body (2) + Laptop">
  <p:cSld name="TITLE_2_1_1_2_1_1_1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78628" y="1188325"/>
            <a:ext cx="30171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14"/>
          <p:cNvGrpSpPr/>
          <p:nvPr/>
        </p:nvGrpSpPr>
        <p:grpSpPr>
          <a:xfrm>
            <a:off x="2013100" y="688670"/>
            <a:ext cx="8170776" cy="4723731"/>
            <a:chOff x="2013100" y="688670"/>
            <a:chExt cx="8170776" cy="4723731"/>
          </a:xfrm>
        </p:grpSpPr>
        <p:pic>
          <p:nvPicPr>
            <p:cNvPr id="71" name="Google Shape;71;p14"/>
            <p:cNvPicPr preferRelativeResize="0"/>
            <p:nvPr/>
          </p:nvPicPr>
          <p:blipFill>
            <a:blip r:embed="rId4">
              <a:alphaModFix amt="38000"/>
            </a:blip>
            <a:stretch>
              <a:fillRect/>
            </a:stretch>
          </p:blipFill>
          <p:spPr>
            <a:xfrm>
              <a:off x="2013100" y="4554300"/>
              <a:ext cx="8170776" cy="8581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2" name="Google Shape;72;p14"/>
            <p:cNvGrpSpPr/>
            <p:nvPr/>
          </p:nvGrpSpPr>
          <p:grpSpPr>
            <a:xfrm>
              <a:off x="2624656" y="688670"/>
              <a:ext cx="6883519" cy="4199352"/>
              <a:chOff x="3846138" y="1313375"/>
              <a:chExt cx="5165480" cy="3151247"/>
            </a:xfrm>
          </p:grpSpPr>
          <p:pic>
            <p:nvPicPr>
              <p:cNvPr id="73" name="Google Shape;73;p1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846138" y="1313375"/>
                <a:ext cx="5165480" cy="31512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4" name="Google Shape;74;p14"/>
              <p:cNvSpPr/>
              <p:nvPr/>
            </p:nvSpPr>
            <p:spPr>
              <a:xfrm>
                <a:off x="4345200" y="1473320"/>
                <a:ext cx="4183500" cy="26475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. Title &amp; Body (2) + Mobile">
  <p:cSld name="TITLE_2_1_1_2_1_1_1_1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78626" y="1188325"/>
            <a:ext cx="53616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5072130" y="4694865"/>
            <a:ext cx="3064427" cy="69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8625" y="607450"/>
            <a:ext cx="2344675" cy="4290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. Title &amp; Body (2) + Tablet">
  <p:cSld name="TITLE_2_1_1_2_1_1_1_1_1"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78626" y="1188325"/>
            <a:ext cx="51906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5072130" y="4694865"/>
            <a:ext cx="3064427" cy="6937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6"/>
          <p:cNvGrpSpPr/>
          <p:nvPr/>
        </p:nvGrpSpPr>
        <p:grpSpPr>
          <a:xfrm>
            <a:off x="4891850" y="580300"/>
            <a:ext cx="4117476" cy="4796875"/>
            <a:chOff x="4891850" y="580300"/>
            <a:chExt cx="4117476" cy="4796875"/>
          </a:xfrm>
        </p:grpSpPr>
        <p:pic>
          <p:nvPicPr>
            <p:cNvPr id="93" name="Google Shape;93;p16"/>
            <p:cNvPicPr preferRelativeResize="0"/>
            <p:nvPr/>
          </p:nvPicPr>
          <p:blipFill>
            <a:blip r:embed="rId4">
              <a:alphaModFix amt="52000"/>
            </a:blip>
            <a:stretch>
              <a:fillRect/>
            </a:stretch>
          </p:blipFill>
          <p:spPr>
            <a:xfrm>
              <a:off x="4891850" y="4616375"/>
              <a:ext cx="4117476" cy="760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4" name="Google Shape;94;p16"/>
            <p:cNvGrpSpPr/>
            <p:nvPr/>
          </p:nvGrpSpPr>
          <p:grpSpPr>
            <a:xfrm>
              <a:off x="5355447" y="580300"/>
              <a:ext cx="3190340" cy="4390044"/>
              <a:chOff x="5731404" y="1065769"/>
              <a:chExt cx="2600114" cy="3577285"/>
            </a:xfrm>
          </p:grpSpPr>
          <p:sp>
            <p:nvSpPr>
              <p:cNvPr id="95" name="Google Shape;95;p16"/>
              <p:cNvSpPr/>
              <p:nvPr/>
            </p:nvSpPr>
            <p:spPr>
              <a:xfrm>
                <a:off x="5830650" y="1260225"/>
                <a:ext cx="2405100" cy="31740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6" name="Google Shape;96;p16"/>
              <p:cNvGrpSpPr/>
              <p:nvPr/>
            </p:nvGrpSpPr>
            <p:grpSpPr>
              <a:xfrm>
                <a:off x="5731404" y="1065769"/>
                <a:ext cx="2600114" cy="3577285"/>
                <a:chOff x="5766924" y="1122725"/>
                <a:chExt cx="2528802" cy="3479172"/>
              </a:xfrm>
            </p:grpSpPr>
            <p:pic>
              <p:nvPicPr>
                <p:cNvPr id="97" name="Google Shape;97;p16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766924" y="1122725"/>
                  <a:ext cx="2528802" cy="3479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8" name="Google Shape;98;p16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6610450" y="4401850"/>
                  <a:ext cx="887850" cy="142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. Title &amp; Body (2) + Multiple Phones">
  <p:cSld name="TITLE_2_1_1_2_1_1_1_1_1_1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78627" y="1188325"/>
            <a:ext cx="37419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>
            <a:off x="5276187" y="4621916"/>
            <a:ext cx="2245638" cy="5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7066525" y="4584495"/>
            <a:ext cx="2191962" cy="496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3523384" y="4584495"/>
            <a:ext cx="2191962" cy="49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988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0937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6586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. Title, Sub-header, &amp; Body (3)">
  <p:cSld name="TITLE_2_1_1_1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78627" y="1188325"/>
            <a:ext cx="45147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. Title &amp; Body (3) + Laptop Screenshot">
  <p:cSld name="TITLE_2_1_1_1_2_1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78628" y="1188325"/>
            <a:ext cx="30606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25" name="Google Shape;125;p19"/>
          <p:cNvGrpSpPr/>
          <p:nvPr/>
        </p:nvGrpSpPr>
        <p:grpSpPr>
          <a:xfrm>
            <a:off x="2013100" y="688670"/>
            <a:ext cx="8170776" cy="4723731"/>
            <a:chOff x="2013100" y="688670"/>
            <a:chExt cx="8170776" cy="4723731"/>
          </a:xfrm>
        </p:grpSpPr>
        <p:pic>
          <p:nvPicPr>
            <p:cNvPr id="126" name="Google Shape;126;p19"/>
            <p:cNvPicPr preferRelativeResize="0"/>
            <p:nvPr/>
          </p:nvPicPr>
          <p:blipFill>
            <a:blip r:embed="rId4">
              <a:alphaModFix amt="76000"/>
            </a:blip>
            <a:stretch>
              <a:fillRect/>
            </a:stretch>
          </p:blipFill>
          <p:spPr>
            <a:xfrm>
              <a:off x="2013100" y="4554300"/>
              <a:ext cx="8170776" cy="8581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7" name="Google Shape;127;p19"/>
            <p:cNvGrpSpPr/>
            <p:nvPr/>
          </p:nvGrpSpPr>
          <p:grpSpPr>
            <a:xfrm>
              <a:off x="2624656" y="688670"/>
              <a:ext cx="6883519" cy="4199352"/>
              <a:chOff x="3846138" y="1313375"/>
              <a:chExt cx="5165480" cy="3151247"/>
            </a:xfrm>
          </p:grpSpPr>
          <p:pic>
            <p:nvPicPr>
              <p:cNvPr id="128" name="Google Shape;128;p1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846138" y="1313375"/>
                <a:ext cx="5165480" cy="31512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9" name="Google Shape;129;p19"/>
              <p:cNvSpPr/>
              <p:nvPr/>
            </p:nvSpPr>
            <p:spPr>
              <a:xfrm>
                <a:off x="4345200" y="1473320"/>
                <a:ext cx="4183500" cy="26475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. Title &amp; Body (3) + Mobile Screenshot">
  <p:cSld name="TITLE_2_1_1_1_2_1_1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78626" y="1188325"/>
            <a:ext cx="54300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8625" y="607450"/>
            <a:ext cx="2344675" cy="4290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 Main Title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985" y="1457925"/>
            <a:ext cx="6333025" cy="10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799675" y="2301674"/>
            <a:ext cx="58995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43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. Title &amp; Body (3) + Tablet Screenshot ">
  <p:cSld name="TITLE_2_1_1_1_2_1_1_3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78626" y="1188325"/>
            <a:ext cx="51990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45" name="Google Shape;145;p21"/>
          <p:cNvGrpSpPr/>
          <p:nvPr/>
        </p:nvGrpSpPr>
        <p:grpSpPr>
          <a:xfrm>
            <a:off x="4891850" y="580300"/>
            <a:ext cx="4117476" cy="4796875"/>
            <a:chOff x="4891850" y="580300"/>
            <a:chExt cx="4117476" cy="4796875"/>
          </a:xfrm>
        </p:grpSpPr>
        <p:pic>
          <p:nvPicPr>
            <p:cNvPr id="146" name="Google Shape;146;p21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>
              <a:off x="4891850" y="4616375"/>
              <a:ext cx="4117476" cy="760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7" name="Google Shape;147;p21"/>
            <p:cNvGrpSpPr/>
            <p:nvPr/>
          </p:nvGrpSpPr>
          <p:grpSpPr>
            <a:xfrm>
              <a:off x="5355447" y="580300"/>
              <a:ext cx="3190340" cy="4390044"/>
              <a:chOff x="5731404" y="1065769"/>
              <a:chExt cx="2600114" cy="3577285"/>
            </a:xfrm>
          </p:grpSpPr>
          <p:sp>
            <p:nvSpPr>
              <p:cNvPr id="148" name="Google Shape;148;p21"/>
              <p:cNvSpPr/>
              <p:nvPr/>
            </p:nvSpPr>
            <p:spPr>
              <a:xfrm>
                <a:off x="5830650" y="1260225"/>
                <a:ext cx="2405100" cy="31740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9" name="Google Shape;149;p21"/>
              <p:cNvGrpSpPr/>
              <p:nvPr/>
            </p:nvGrpSpPr>
            <p:grpSpPr>
              <a:xfrm>
                <a:off x="5731404" y="1065769"/>
                <a:ext cx="2600114" cy="3577285"/>
                <a:chOff x="5766924" y="1122725"/>
                <a:chExt cx="2528802" cy="3479172"/>
              </a:xfrm>
            </p:grpSpPr>
            <p:pic>
              <p:nvPicPr>
                <p:cNvPr id="150" name="Google Shape;150;p21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766924" y="1122725"/>
                  <a:ext cx="2528802" cy="3479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1" name="Google Shape;151;p21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6610450" y="4401850"/>
                  <a:ext cx="887850" cy="142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. Title &amp; Body (3) + Multiple Phones">
  <p:cSld name="TITLE_2_1_1_1_2_1_1_3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78627" y="1188325"/>
            <a:ext cx="36510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464136" y="4584495"/>
            <a:ext cx="2191962" cy="49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145523" y="4584495"/>
            <a:ext cx="2191962" cy="496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276187" y="4608683"/>
            <a:ext cx="2245638" cy="5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988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0937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6586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. Title, Sub-header &amp; Body (3) ">
  <p:cSld name="TITLE_2_1_1_1_2_1_1_3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3"/>
          <p:cNvGrpSpPr/>
          <p:nvPr/>
        </p:nvGrpSpPr>
        <p:grpSpPr>
          <a:xfrm>
            <a:off x="0" y="7900"/>
            <a:ext cx="9144000" cy="1046475"/>
            <a:chOff x="0" y="7900"/>
            <a:chExt cx="9144000" cy="1046475"/>
          </a:xfrm>
        </p:grpSpPr>
        <p:pic>
          <p:nvPicPr>
            <p:cNvPr id="167" name="Google Shape;167;p23"/>
            <p:cNvPicPr preferRelativeResize="0"/>
            <p:nvPr/>
          </p:nvPicPr>
          <p:blipFill rotWithShape="1">
            <a:blip r:embed="rId3">
              <a:alphaModFix/>
            </a:blip>
            <a:srcRect l="1206" t="-6042" r="745" b="956"/>
            <a:stretch/>
          </p:blipFill>
          <p:spPr>
            <a:xfrm rot="10800000">
              <a:off x="9876" y="69925"/>
              <a:ext cx="9134124" cy="984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23"/>
            <p:cNvSpPr/>
            <p:nvPr/>
          </p:nvSpPr>
          <p:spPr>
            <a:xfrm>
              <a:off x="0" y="7900"/>
              <a:ext cx="9144000" cy="306600"/>
            </a:xfrm>
            <a:prstGeom prst="rect">
              <a:avLst/>
            </a:prstGeom>
            <a:solidFill>
              <a:srgbClr val="104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9" name="Google Shape;169;p23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212598" y="1188325"/>
            <a:ext cx="49299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. Title (2) + 1 Big Stat">
  <p:cSld name="TITLE_2_1_1_2_1_1_1_1_1_2">
    <p:bg>
      <p:bgPr>
        <a:solidFill>
          <a:srgbClr val="FFFFFF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dist="3619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 idx="4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title" idx="5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. Title (2) + 2 Big Stats">
  <p:cSld name="TITLE_2_1_1_2_1_1_1_1_1_2_1">
    <p:bg>
      <p:bgPr>
        <a:solidFill>
          <a:srgbClr val="FFFFFF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88" name="Google Shape;1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/>
          <p:nvPr/>
        </p:nvSpPr>
        <p:spPr>
          <a:xfrm>
            <a:off x="1672626" y="2680507"/>
            <a:ext cx="1736164" cy="1663013"/>
          </a:xfrm>
          <a:prstGeom prst="ellipse">
            <a:avLst/>
          </a:prstGeom>
          <a:solidFill>
            <a:srgbClr val="81C347"/>
          </a:solidFill>
          <a:ln>
            <a:noFill/>
          </a:ln>
          <a:effectLst>
            <a:outerShdw blurRad="714375" dist="3619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title" idx="4"/>
          </p:nvPr>
        </p:nvSpPr>
        <p:spPr>
          <a:xfrm>
            <a:off x="1672625" y="3130392"/>
            <a:ext cx="1736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5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dist="3619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title" idx="5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title" idx="6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. Title (1) + 1 Big Stat">
  <p:cSld name="TITLE_2_1_1_1_2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97" name="Google Shape;197;p26"/>
          <p:cNvPicPr preferRelativeResize="0"/>
          <p:nvPr/>
        </p:nvPicPr>
        <p:blipFill>
          <a:blip r:embed="rId4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6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dist="3619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title" idx="4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title" idx="5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. Title (1) + 2 Big Stats">
  <p:cSld name="TITLE_2_1_1_1_2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06" name="Google Shape;206;p27"/>
          <p:cNvPicPr preferRelativeResize="0"/>
          <p:nvPr/>
        </p:nvPicPr>
        <p:blipFill>
          <a:blip r:embed="rId4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7"/>
          <p:cNvSpPr/>
          <p:nvPr/>
        </p:nvSpPr>
        <p:spPr>
          <a:xfrm>
            <a:off x="1672626" y="2680507"/>
            <a:ext cx="1736100" cy="1662900"/>
          </a:xfrm>
          <a:prstGeom prst="ellipse">
            <a:avLst/>
          </a:prstGeom>
          <a:solidFill>
            <a:srgbClr val="81C347"/>
          </a:solidFill>
          <a:ln>
            <a:noFill/>
          </a:ln>
          <a:effectLst>
            <a:outerShdw blurRad="714375" dist="3619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title" idx="4"/>
          </p:nvPr>
        </p:nvSpPr>
        <p:spPr>
          <a:xfrm>
            <a:off x="1672625" y="3130392"/>
            <a:ext cx="1736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dist="3619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title" idx="5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title" idx="6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. Big Quote (1)">
  <p:cSld name="TITLE_2_1_1_2_1_1_1_1_1_2_2">
    <p:bg>
      <p:bgPr>
        <a:solidFill>
          <a:srgbClr val="FFFFFF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/>
          <p:nvPr/>
        </p:nvSpPr>
        <p:spPr>
          <a:xfrm>
            <a:off x="4914555" y="2556414"/>
            <a:ext cx="1180500" cy="1180500"/>
          </a:xfrm>
          <a:prstGeom prst="ellipse">
            <a:avLst/>
          </a:prstGeom>
          <a:noFill/>
          <a:ln w="9525" cap="flat" cmpd="sng">
            <a:solidFill>
              <a:srgbClr val="1044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pic>
        <p:nvPicPr>
          <p:cNvPr id="218" name="Google Shape;218;p28"/>
          <p:cNvPicPr preferRelativeResize="0"/>
          <p:nvPr/>
        </p:nvPicPr>
        <p:blipFill rotWithShape="1">
          <a:blip r:embed="rId3">
            <a:alphaModFix amt="34000"/>
          </a:blip>
          <a:srcRect/>
          <a:stretch/>
        </p:blipFill>
        <p:spPr>
          <a:xfrm>
            <a:off x="2498500" y="3584963"/>
            <a:ext cx="4147000" cy="71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 rotWithShape="1">
          <a:blip r:embed="rId4">
            <a:alphaModFix amt="28000"/>
          </a:blip>
          <a:srcRect t="23117" b="23122"/>
          <a:stretch/>
        </p:blipFill>
        <p:spPr>
          <a:xfrm>
            <a:off x="2969941" y="1160622"/>
            <a:ext cx="3125245" cy="232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9050" y="2620925"/>
            <a:ext cx="1051500" cy="105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>
            <a:spLocks noGrp="1"/>
          </p:cNvSpPr>
          <p:nvPr>
            <p:ph type="subTitle" idx="1"/>
          </p:nvPr>
        </p:nvSpPr>
        <p:spPr>
          <a:xfrm>
            <a:off x="3174926" y="2807500"/>
            <a:ext cx="1845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subTitle" idx="2"/>
          </p:nvPr>
        </p:nvSpPr>
        <p:spPr>
          <a:xfrm>
            <a:off x="2716275" y="1403250"/>
            <a:ext cx="3828900" cy="1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subTitle" idx="3"/>
          </p:nvPr>
        </p:nvSpPr>
        <p:spPr>
          <a:xfrm>
            <a:off x="3163449" y="3110525"/>
            <a:ext cx="18450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81C34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. Big Quote (2)">
  <p:cSld name="TITLE_2_1_1_2_1_1_1_1_1_2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/>
          <p:nvPr/>
        </p:nvSpPr>
        <p:spPr>
          <a:xfrm>
            <a:off x="4914555" y="2556414"/>
            <a:ext cx="1180500" cy="1180500"/>
          </a:xfrm>
          <a:prstGeom prst="ellipse">
            <a:avLst/>
          </a:prstGeom>
          <a:noFill/>
          <a:ln w="9525" cap="flat" cmpd="sng">
            <a:solidFill>
              <a:srgbClr val="1044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29"/>
          <p:cNvPicPr preferRelativeResize="0"/>
          <p:nvPr/>
        </p:nvPicPr>
        <p:blipFill rotWithShape="1">
          <a:blip r:embed="rId3">
            <a:alphaModFix amt="34000"/>
          </a:blip>
          <a:srcRect/>
          <a:stretch/>
        </p:blipFill>
        <p:spPr>
          <a:xfrm>
            <a:off x="2498500" y="3584963"/>
            <a:ext cx="4147000" cy="71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 rotWithShape="1">
          <a:blip r:embed="rId4">
            <a:alphaModFix amt="12000"/>
          </a:blip>
          <a:srcRect t="23117" b="23122"/>
          <a:stretch/>
        </p:blipFill>
        <p:spPr>
          <a:xfrm>
            <a:off x="2877375" y="1141408"/>
            <a:ext cx="3310376" cy="246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9050" y="2620925"/>
            <a:ext cx="1051500" cy="105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9" name="Google Shape;229;p29"/>
          <p:cNvSpPr txBox="1">
            <a:spLocks noGrp="1"/>
          </p:cNvSpPr>
          <p:nvPr>
            <p:ph type="subTitle" idx="1"/>
          </p:nvPr>
        </p:nvSpPr>
        <p:spPr>
          <a:xfrm>
            <a:off x="3174925" y="2807500"/>
            <a:ext cx="17397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subTitle" idx="2"/>
          </p:nvPr>
        </p:nvSpPr>
        <p:spPr>
          <a:xfrm>
            <a:off x="2716275" y="1403250"/>
            <a:ext cx="3828900" cy="1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subTitle" idx="3"/>
          </p:nvPr>
        </p:nvSpPr>
        <p:spPr>
          <a:xfrm>
            <a:off x="3163449" y="3110525"/>
            <a:ext cx="17397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81C347"/>
                </a:solidFill>
              </a:defRPr>
            </a:lvl9pPr>
          </a:lstStyle>
          <a:p>
            <a:endParaRPr/>
          </a:p>
        </p:txBody>
      </p:sp>
      <p:pic>
        <p:nvPicPr>
          <p:cNvPr id="232" name="Google Shape;23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. Title &amp; Body (1) - Supporting Quote">
  <p:cSld name="TITLE_2_1_1_1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36" name="Google Shape;236;p30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0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body" idx="1"/>
          </p:nvPr>
        </p:nvSpPr>
        <p:spPr>
          <a:xfrm>
            <a:off x="212594" y="1188326"/>
            <a:ext cx="73470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39" name="Google Shape;239;p30"/>
          <p:cNvPicPr preferRelativeResize="0"/>
          <p:nvPr/>
        </p:nvPicPr>
        <p:blipFill rotWithShape="1">
          <a:blip r:embed="rId4">
            <a:alphaModFix amt="34000"/>
          </a:blip>
          <a:srcRect/>
          <a:stretch/>
        </p:blipFill>
        <p:spPr>
          <a:xfrm>
            <a:off x="4708300" y="3737363"/>
            <a:ext cx="4147000" cy="71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5">
            <a:alphaModFix amt="12000"/>
          </a:blip>
          <a:srcRect t="23117" b="23122"/>
          <a:stretch/>
        </p:blipFill>
        <p:spPr>
          <a:xfrm>
            <a:off x="5087175" y="1293808"/>
            <a:ext cx="3310376" cy="246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88850" y="2773325"/>
            <a:ext cx="1051500" cy="105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2" name="Google Shape;242;p30"/>
          <p:cNvSpPr txBox="1">
            <a:spLocks noGrp="1"/>
          </p:cNvSpPr>
          <p:nvPr>
            <p:ph type="subTitle" idx="3"/>
          </p:nvPr>
        </p:nvSpPr>
        <p:spPr>
          <a:xfrm>
            <a:off x="5384719" y="2959900"/>
            <a:ext cx="16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30"/>
          <p:cNvSpPr/>
          <p:nvPr/>
        </p:nvSpPr>
        <p:spPr>
          <a:xfrm>
            <a:off x="7124355" y="2708814"/>
            <a:ext cx="1180500" cy="11805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5188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subTitle" idx="4"/>
          </p:nvPr>
        </p:nvSpPr>
        <p:spPr>
          <a:xfrm>
            <a:off x="4926075" y="1555650"/>
            <a:ext cx="3828900" cy="1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30"/>
          <p:cNvSpPr txBox="1">
            <a:spLocks noGrp="1"/>
          </p:cNvSpPr>
          <p:nvPr>
            <p:ph type="subTitle" idx="5"/>
          </p:nvPr>
        </p:nvSpPr>
        <p:spPr>
          <a:xfrm>
            <a:off x="5373255" y="3262925"/>
            <a:ext cx="15633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81C347"/>
                </a:solidFill>
              </a:defRPr>
            </a:lvl9pPr>
          </a:lstStyle>
          <a:p>
            <a:endParaRPr/>
          </a:p>
        </p:txBody>
      </p:sp>
      <p:pic>
        <p:nvPicPr>
          <p:cNvPr id="246" name="Google Shape;24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Title Slide (1)">
  <p:cSld name="TITLE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-150" y="1890950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3">
            <a:alphaModFix amt="62000"/>
          </a:blip>
          <a:srcRect t="47973" b="48388"/>
          <a:stretch/>
        </p:blipFill>
        <p:spPr>
          <a:xfrm>
            <a:off x="2714900" y="2699094"/>
            <a:ext cx="3714197" cy="18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. Description - White">
  <p:cSld name="BLANK_1_2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title" idx="2"/>
          </p:nvPr>
        </p:nvSpPr>
        <p:spPr>
          <a:xfrm>
            <a:off x="269175" y="824675"/>
            <a:ext cx="8815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1"/>
          <p:cNvSpPr txBox="1">
            <a:spLocks noGrp="1"/>
          </p:cNvSpPr>
          <p:nvPr>
            <p:ph type="subTitle" idx="1"/>
          </p:nvPr>
        </p:nvSpPr>
        <p:spPr>
          <a:xfrm>
            <a:off x="291275" y="1728461"/>
            <a:ext cx="4328700" cy="20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. Description - Gradient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title"/>
          </p:nvPr>
        </p:nvSpPr>
        <p:spPr>
          <a:xfrm>
            <a:off x="269175" y="824675"/>
            <a:ext cx="8815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subTitle" idx="1"/>
          </p:nvPr>
        </p:nvSpPr>
        <p:spPr>
          <a:xfrm>
            <a:off x="291275" y="1737679"/>
            <a:ext cx="4328700" cy="20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title" idx="2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56" name="Google Shape;2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. One Speaker (1)">
  <p:cSld name="TITLE_2_1_1_1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59" name="Google Shape;259;p33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3"/>
          <p:cNvSpPr txBox="1">
            <a:spLocks noGrp="1"/>
          </p:cNvSpPr>
          <p:nvPr>
            <p:ph type="body" idx="1"/>
          </p:nvPr>
        </p:nvSpPr>
        <p:spPr>
          <a:xfrm>
            <a:off x="212598" y="1188325"/>
            <a:ext cx="46557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62" name="Google Shape;26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3"/>
          <p:cNvSpPr txBox="1">
            <a:spLocks noGrp="1"/>
          </p:cNvSpPr>
          <p:nvPr>
            <p:ph type="title" idx="3"/>
          </p:nvPr>
        </p:nvSpPr>
        <p:spPr>
          <a:xfrm>
            <a:off x="4801963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64" name="Google Shape;264;p33"/>
          <p:cNvSpPr txBox="1">
            <a:spLocks noGrp="1"/>
          </p:cNvSpPr>
          <p:nvPr>
            <p:ph type="title" idx="4"/>
          </p:nvPr>
        </p:nvSpPr>
        <p:spPr>
          <a:xfrm>
            <a:off x="4760963" y="4055618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265" name="Google Shape;265;p33"/>
          <p:cNvSpPr txBox="1">
            <a:spLocks noGrp="1"/>
          </p:cNvSpPr>
          <p:nvPr>
            <p:ph type="title" idx="5"/>
          </p:nvPr>
        </p:nvSpPr>
        <p:spPr>
          <a:xfrm>
            <a:off x="5003063" y="4341047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66" name="Google Shape;26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71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. One Speaker (2)">
  <p:cSld name="TITLE_2_1_1_2_1_2">
    <p:bg>
      <p:bgPr>
        <a:solidFill>
          <a:srgbClr val="FFFFFF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4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270" name="Google Shape;270;p34"/>
          <p:cNvSpPr txBox="1">
            <a:spLocks noGrp="1"/>
          </p:cNvSpPr>
          <p:nvPr>
            <p:ph type="body" idx="1"/>
          </p:nvPr>
        </p:nvSpPr>
        <p:spPr>
          <a:xfrm>
            <a:off x="212598" y="1188325"/>
            <a:ext cx="44976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271" name="Google Shape;27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4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4"/>
          <p:cNvSpPr txBox="1">
            <a:spLocks noGrp="1"/>
          </p:cNvSpPr>
          <p:nvPr>
            <p:ph type="title" idx="3"/>
          </p:nvPr>
        </p:nvSpPr>
        <p:spPr>
          <a:xfrm>
            <a:off x="4792088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74" name="Google Shape;274;p34"/>
          <p:cNvSpPr txBox="1">
            <a:spLocks noGrp="1"/>
          </p:cNvSpPr>
          <p:nvPr>
            <p:ph type="title" idx="4"/>
          </p:nvPr>
        </p:nvSpPr>
        <p:spPr>
          <a:xfrm>
            <a:off x="4751088" y="4055618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275" name="Google Shape;275;p34"/>
          <p:cNvSpPr txBox="1">
            <a:spLocks noGrp="1"/>
          </p:cNvSpPr>
          <p:nvPr>
            <p:ph type="title" idx="5"/>
          </p:nvPr>
        </p:nvSpPr>
        <p:spPr>
          <a:xfrm>
            <a:off x="4993188" y="4341047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34"/>
          <p:cNvSpPr/>
          <p:nvPr/>
        </p:nvSpPr>
        <p:spPr>
          <a:xfrm>
            <a:off x="5297238" y="1240478"/>
            <a:ext cx="2409000" cy="24090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pic>
        <p:nvPicPr>
          <p:cNvPr id="277" name="Google Shape;27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7250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. One Speaker (2) 1">
  <p:cSld name="TITLE_2_1_1_2_1_2_1">
    <p:bg>
      <p:bgPr>
        <a:solidFill>
          <a:srgbClr val="FFFFFF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>
            <a:spLocks noGrp="1"/>
          </p:cNvSpPr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82" name="Google Shape;28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9025" y="1175750"/>
            <a:ext cx="2506800" cy="2506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sp>
        <p:nvSpPr>
          <p:cNvPr id="283" name="Google Shape;283;p35"/>
          <p:cNvSpPr txBox="1">
            <a:spLocks noGrp="1"/>
          </p:cNvSpPr>
          <p:nvPr>
            <p:ph type="title" idx="2"/>
          </p:nvPr>
        </p:nvSpPr>
        <p:spPr>
          <a:xfrm>
            <a:off x="2868213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84" name="Google Shape;284;p35"/>
          <p:cNvSpPr txBox="1">
            <a:spLocks noGrp="1"/>
          </p:cNvSpPr>
          <p:nvPr>
            <p:ph type="title" idx="3"/>
          </p:nvPr>
        </p:nvSpPr>
        <p:spPr>
          <a:xfrm>
            <a:off x="2827213" y="4085242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285" name="Google Shape;285;p35"/>
          <p:cNvSpPr txBox="1">
            <a:spLocks noGrp="1"/>
          </p:cNvSpPr>
          <p:nvPr>
            <p:ph type="title" idx="4"/>
          </p:nvPr>
        </p:nvSpPr>
        <p:spPr>
          <a:xfrm>
            <a:off x="3069313" y="4400295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. One Speaker (1) 1">
  <p:cSld name="TITLE_2_1_1_1_2_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88" name="Google Shape;288;p36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6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9025" y="1175750"/>
            <a:ext cx="2506800" cy="2506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sp>
        <p:nvSpPr>
          <p:cNvPr id="292" name="Google Shape;292;p36"/>
          <p:cNvSpPr txBox="1">
            <a:spLocks noGrp="1"/>
          </p:cNvSpPr>
          <p:nvPr>
            <p:ph type="title" idx="3"/>
          </p:nvPr>
        </p:nvSpPr>
        <p:spPr>
          <a:xfrm>
            <a:off x="2868213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93" name="Google Shape;293;p36"/>
          <p:cNvSpPr txBox="1">
            <a:spLocks noGrp="1"/>
          </p:cNvSpPr>
          <p:nvPr>
            <p:ph type="title" idx="4"/>
          </p:nvPr>
        </p:nvSpPr>
        <p:spPr>
          <a:xfrm>
            <a:off x="2827213" y="4085242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294" name="Google Shape;294;p36"/>
          <p:cNvSpPr txBox="1">
            <a:spLocks noGrp="1"/>
          </p:cNvSpPr>
          <p:nvPr>
            <p:ph type="title" idx="5"/>
          </p:nvPr>
        </p:nvSpPr>
        <p:spPr>
          <a:xfrm>
            <a:off x="3069313" y="4380546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. Two Speakers (1)">
  <p:cSld name="TITLE_2_1_1_1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7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7"/>
          <p:cNvSpPr txBox="1">
            <a:spLocks noGrp="1"/>
          </p:cNvSpPr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98" name="Google Shape;29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>
            <a:spLocks noGrp="1"/>
          </p:cNvSpPr>
          <p:nvPr>
            <p:ph type="title" idx="2"/>
          </p:nvPr>
        </p:nvSpPr>
        <p:spPr>
          <a:xfrm>
            <a:off x="893638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00" name="Google Shape;300;p37"/>
          <p:cNvSpPr txBox="1">
            <a:spLocks noGrp="1"/>
          </p:cNvSpPr>
          <p:nvPr>
            <p:ph type="title" idx="3"/>
          </p:nvPr>
        </p:nvSpPr>
        <p:spPr>
          <a:xfrm>
            <a:off x="852638" y="4055618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01" name="Google Shape;301;p37"/>
          <p:cNvSpPr txBox="1">
            <a:spLocks noGrp="1"/>
          </p:cNvSpPr>
          <p:nvPr>
            <p:ph type="title" idx="4"/>
          </p:nvPr>
        </p:nvSpPr>
        <p:spPr>
          <a:xfrm>
            <a:off x="1094738" y="4341047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37"/>
          <p:cNvSpPr txBox="1">
            <a:spLocks noGrp="1"/>
          </p:cNvSpPr>
          <p:nvPr>
            <p:ph type="title" idx="5"/>
          </p:nvPr>
        </p:nvSpPr>
        <p:spPr>
          <a:xfrm>
            <a:off x="4801963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03" name="Google Shape;303;p37"/>
          <p:cNvSpPr txBox="1">
            <a:spLocks noGrp="1"/>
          </p:cNvSpPr>
          <p:nvPr>
            <p:ph type="title" idx="6"/>
          </p:nvPr>
        </p:nvSpPr>
        <p:spPr>
          <a:xfrm>
            <a:off x="4760963" y="4055618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04" name="Google Shape;304;p37"/>
          <p:cNvSpPr txBox="1">
            <a:spLocks noGrp="1"/>
          </p:cNvSpPr>
          <p:nvPr>
            <p:ph type="title" idx="7"/>
          </p:nvPr>
        </p:nvSpPr>
        <p:spPr>
          <a:xfrm>
            <a:off x="5003063" y="4341047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305" name="Google Shape;30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37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pic>
        <p:nvPicPr>
          <p:cNvPr id="306" name="Google Shape;30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71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. Two Speakers (2)">
  <p:cSld name="TITLE_2_1_1_1_2_3_1">
    <p:bg>
      <p:bgPr>
        <a:solidFill>
          <a:srgbClr val="FFFFFF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8"/>
          <p:cNvSpPr txBox="1">
            <a:spLocks noGrp="1"/>
          </p:cNvSpPr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8"/>
          <p:cNvSpPr/>
          <p:nvPr/>
        </p:nvSpPr>
        <p:spPr>
          <a:xfrm>
            <a:off x="1433863" y="1240478"/>
            <a:ext cx="2409000" cy="24090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pic>
        <p:nvPicPr>
          <p:cNvPr id="312" name="Google Shape;31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37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sp>
        <p:nvSpPr>
          <p:cNvPr id="313" name="Google Shape;313;p38"/>
          <p:cNvSpPr txBox="1">
            <a:spLocks noGrp="1"/>
          </p:cNvSpPr>
          <p:nvPr>
            <p:ph type="title" idx="2"/>
          </p:nvPr>
        </p:nvSpPr>
        <p:spPr>
          <a:xfrm>
            <a:off x="893638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4" name="Google Shape;314;p38"/>
          <p:cNvSpPr txBox="1">
            <a:spLocks noGrp="1"/>
          </p:cNvSpPr>
          <p:nvPr>
            <p:ph type="title" idx="3"/>
          </p:nvPr>
        </p:nvSpPr>
        <p:spPr>
          <a:xfrm>
            <a:off x="852638" y="4055618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15" name="Google Shape;315;p38"/>
          <p:cNvSpPr txBox="1">
            <a:spLocks noGrp="1"/>
          </p:cNvSpPr>
          <p:nvPr>
            <p:ph type="title" idx="4"/>
          </p:nvPr>
        </p:nvSpPr>
        <p:spPr>
          <a:xfrm>
            <a:off x="1094738" y="4341047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  <p:sp>
        <p:nvSpPr>
          <p:cNvPr id="316" name="Google Shape;316;p38"/>
          <p:cNvSpPr txBox="1">
            <a:spLocks noGrp="1"/>
          </p:cNvSpPr>
          <p:nvPr>
            <p:ph type="title" idx="5"/>
          </p:nvPr>
        </p:nvSpPr>
        <p:spPr>
          <a:xfrm>
            <a:off x="4801963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7" name="Google Shape;317;p38"/>
          <p:cNvSpPr txBox="1">
            <a:spLocks noGrp="1"/>
          </p:cNvSpPr>
          <p:nvPr>
            <p:ph type="title" idx="6"/>
          </p:nvPr>
        </p:nvSpPr>
        <p:spPr>
          <a:xfrm>
            <a:off x="4760963" y="4055618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18" name="Google Shape;318;p38"/>
          <p:cNvSpPr txBox="1">
            <a:spLocks noGrp="1"/>
          </p:cNvSpPr>
          <p:nvPr>
            <p:ph type="title" idx="7"/>
          </p:nvPr>
        </p:nvSpPr>
        <p:spPr>
          <a:xfrm>
            <a:off x="5003063" y="4341047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38"/>
          <p:cNvSpPr/>
          <p:nvPr/>
        </p:nvSpPr>
        <p:spPr>
          <a:xfrm>
            <a:off x="5307113" y="1240478"/>
            <a:ext cx="2409000" cy="24090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pic>
        <p:nvPicPr>
          <p:cNvPr id="320" name="Google Shape;32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71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. Three Speakers (1)">
  <p:cSld name="TITLE_2_1_1_1_2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9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9"/>
          <p:cNvSpPr txBox="1">
            <a:spLocks noGrp="1"/>
          </p:cNvSpPr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24" name="Google Shape;32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0095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pic>
        <p:nvPicPr>
          <p:cNvPr id="326" name="Google Shape;32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8893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pic>
        <p:nvPicPr>
          <p:cNvPr id="327" name="Google Shape;32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921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sp>
        <p:nvSpPr>
          <p:cNvPr id="328" name="Google Shape;328;p39"/>
          <p:cNvSpPr txBox="1">
            <a:spLocks noGrp="1"/>
          </p:cNvSpPr>
          <p:nvPr>
            <p:ph type="title" idx="2"/>
          </p:nvPr>
        </p:nvSpPr>
        <p:spPr>
          <a:xfrm>
            <a:off x="-55387" y="3557440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29" name="Google Shape;329;p39"/>
          <p:cNvSpPr txBox="1">
            <a:spLocks noGrp="1"/>
          </p:cNvSpPr>
          <p:nvPr>
            <p:ph type="title" idx="3"/>
          </p:nvPr>
        </p:nvSpPr>
        <p:spPr>
          <a:xfrm>
            <a:off x="-96387" y="3913093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30" name="Google Shape;330;p39"/>
          <p:cNvSpPr txBox="1">
            <a:spLocks noGrp="1"/>
          </p:cNvSpPr>
          <p:nvPr>
            <p:ph type="title" idx="4"/>
          </p:nvPr>
        </p:nvSpPr>
        <p:spPr>
          <a:xfrm>
            <a:off x="145713" y="4198522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39"/>
          <p:cNvSpPr txBox="1">
            <a:spLocks noGrp="1"/>
          </p:cNvSpPr>
          <p:nvPr>
            <p:ph type="title" idx="5"/>
          </p:nvPr>
        </p:nvSpPr>
        <p:spPr>
          <a:xfrm>
            <a:off x="2847788" y="3557440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32" name="Google Shape;332;p39"/>
          <p:cNvSpPr txBox="1">
            <a:spLocks noGrp="1"/>
          </p:cNvSpPr>
          <p:nvPr>
            <p:ph type="title" idx="6"/>
          </p:nvPr>
        </p:nvSpPr>
        <p:spPr>
          <a:xfrm>
            <a:off x="2806788" y="3913093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33" name="Google Shape;333;p39"/>
          <p:cNvSpPr txBox="1">
            <a:spLocks noGrp="1"/>
          </p:cNvSpPr>
          <p:nvPr>
            <p:ph type="title" idx="7"/>
          </p:nvPr>
        </p:nvSpPr>
        <p:spPr>
          <a:xfrm>
            <a:off x="3048888" y="4198522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39"/>
          <p:cNvSpPr txBox="1">
            <a:spLocks noGrp="1"/>
          </p:cNvSpPr>
          <p:nvPr>
            <p:ph type="title" idx="8"/>
          </p:nvPr>
        </p:nvSpPr>
        <p:spPr>
          <a:xfrm>
            <a:off x="5756588" y="3557440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35" name="Google Shape;335;p39"/>
          <p:cNvSpPr txBox="1">
            <a:spLocks noGrp="1"/>
          </p:cNvSpPr>
          <p:nvPr>
            <p:ph type="title" idx="9"/>
          </p:nvPr>
        </p:nvSpPr>
        <p:spPr>
          <a:xfrm>
            <a:off x="5715588" y="3913093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36" name="Google Shape;336;p39"/>
          <p:cNvSpPr txBox="1">
            <a:spLocks noGrp="1"/>
          </p:cNvSpPr>
          <p:nvPr>
            <p:ph type="title" idx="13"/>
          </p:nvPr>
        </p:nvSpPr>
        <p:spPr>
          <a:xfrm>
            <a:off x="5957688" y="4198522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. Three Speakers (2)">
  <p:cSld name="TITLE_2_1_1_1_2_3_2_1">
    <p:bg>
      <p:bgPr>
        <a:solidFill>
          <a:srgbClr val="FFFFFF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0"/>
          <p:cNvSpPr txBox="1">
            <a:spLocks noGrp="1"/>
          </p:cNvSpPr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41" name="Google Shape;34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0095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pic>
        <p:nvPicPr>
          <p:cNvPr id="342" name="Google Shape;34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8893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pic>
        <p:nvPicPr>
          <p:cNvPr id="343" name="Google Shape;34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921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sp>
        <p:nvSpPr>
          <p:cNvPr id="344" name="Google Shape;344;p40"/>
          <p:cNvSpPr txBox="1">
            <a:spLocks noGrp="1"/>
          </p:cNvSpPr>
          <p:nvPr>
            <p:ph type="title" idx="2"/>
          </p:nvPr>
        </p:nvSpPr>
        <p:spPr>
          <a:xfrm>
            <a:off x="-55387" y="3557440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45" name="Google Shape;345;p40"/>
          <p:cNvSpPr txBox="1">
            <a:spLocks noGrp="1"/>
          </p:cNvSpPr>
          <p:nvPr>
            <p:ph type="title" idx="3"/>
          </p:nvPr>
        </p:nvSpPr>
        <p:spPr>
          <a:xfrm>
            <a:off x="-96387" y="3913093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46" name="Google Shape;346;p40"/>
          <p:cNvSpPr txBox="1">
            <a:spLocks noGrp="1"/>
          </p:cNvSpPr>
          <p:nvPr>
            <p:ph type="title" idx="4"/>
          </p:nvPr>
        </p:nvSpPr>
        <p:spPr>
          <a:xfrm>
            <a:off x="145713" y="4198522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40"/>
          <p:cNvSpPr txBox="1">
            <a:spLocks noGrp="1"/>
          </p:cNvSpPr>
          <p:nvPr>
            <p:ph type="title" idx="5"/>
          </p:nvPr>
        </p:nvSpPr>
        <p:spPr>
          <a:xfrm>
            <a:off x="2847788" y="3557440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48" name="Google Shape;348;p40"/>
          <p:cNvSpPr txBox="1">
            <a:spLocks noGrp="1"/>
          </p:cNvSpPr>
          <p:nvPr>
            <p:ph type="title" idx="6"/>
          </p:nvPr>
        </p:nvSpPr>
        <p:spPr>
          <a:xfrm>
            <a:off x="2806788" y="3913093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49" name="Google Shape;349;p40"/>
          <p:cNvSpPr txBox="1">
            <a:spLocks noGrp="1"/>
          </p:cNvSpPr>
          <p:nvPr>
            <p:ph type="title" idx="7"/>
          </p:nvPr>
        </p:nvSpPr>
        <p:spPr>
          <a:xfrm>
            <a:off x="3048888" y="4198522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40"/>
          <p:cNvSpPr txBox="1">
            <a:spLocks noGrp="1"/>
          </p:cNvSpPr>
          <p:nvPr>
            <p:ph type="title" idx="8"/>
          </p:nvPr>
        </p:nvSpPr>
        <p:spPr>
          <a:xfrm>
            <a:off x="5756588" y="3557440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51" name="Google Shape;351;p40"/>
          <p:cNvSpPr txBox="1">
            <a:spLocks noGrp="1"/>
          </p:cNvSpPr>
          <p:nvPr>
            <p:ph type="title" idx="9"/>
          </p:nvPr>
        </p:nvSpPr>
        <p:spPr>
          <a:xfrm>
            <a:off x="5715588" y="3913093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52" name="Google Shape;352;p40"/>
          <p:cNvSpPr txBox="1">
            <a:spLocks noGrp="1"/>
          </p:cNvSpPr>
          <p:nvPr>
            <p:ph type="title" idx="13"/>
          </p:nvPr>
        </p:nvSpPr>
        <p:spPr>
          <a:xfrm>
            <a:off x="5957688" y="4198522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 Secondary Title Slide (1)">
  <p:cSld name="TITLE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>
            <a:off x="2118700" y="1529984"/>
            <a:ext cx="4877100" cy="186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028700" dist="22860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0" y="2044609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. Branded Blank - Gradient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1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. Branded Blank - White">
  <p:cSld name="BLANK_1_3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2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. Midway Title Slide (1)">
  <p:cSld name="TITLE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0" y="2057842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title" idx="2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4" name="Google Shape;2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 Title Slide (2)">
  <p:cSld name="TITLE_2_1_2">
    <p:bg>
      <p:bgPr>
        <a:solidFill>
          <a:srgbClr val="FFFFFF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-150" y="1890950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rgbClr val="10446E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7"/>
          <p:cNvPicPr preferRelativeResize="0"/>
          <p:nvPr/>
        </p:nvPicPr>
        <p:blipFill rotWithShape="1">
          <a:blip r:embed="rId2">
            <a:alphaModFix amt="81000"/>
          </a:blip>
          <a:srcRect t="47973" b="48388"/>
          <a:stretch/>
        </p:blipFill>
        <p:spPr>
          <a:xfrm>
            <a:off x="2714900" y="2720357"/>
            <a:ext cx="3714197" cy="18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 txBox="1">
            <a:spLocks noGrp="1"/>
          </p:cNvSpPr>
          <p:nvPr>
            <p:ph type="title" idx="2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Secondary Title Slide (2)">
  <p:cSld name="TITLE_2_1_1_2">
    <p:bg>
      <p:bgPr>
        <a:solidFill>
          <a:srgbClr val="FFFFF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3091" y="410633"/>
            <a:ext cx="4961800" cy="38401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10446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8"/>
          <p:cNvSpPr txBox="1">
            <a:spLocks noGrp="1"/>
          </p:cNvSpPr>
          <p:nvPr>
            <p:ph type="title" idx="2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. Midway Title Slide (2)">
  <p:cSld name="TITLE_2_1_1_1_1">
    <p:bg>
      <p:bgPr>
        <a:solidFill>
          <a:srgbClr val="FFFFF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0" y="2044609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 txBox="1">
            <a:spLocks noGrp="1"/>
          </p:cNvSpPr>
          <p:nvPr>
            <p:ph type="title" idx="2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 Title &amp; Body (1)">
  <p:cSld name="TITLE_2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41" name="Google Shape;41;p10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212594" y="1188326"/>
            <a:ext cx="73470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44" name="Google Shape;4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0865" y="15190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96D6"/>
              </a:buClr>
              <a:buSzPts val="3300"/>
              <a:buFont typeface="Oswald Regular"/>
              <a:buNone/>
              <a:defRPr sz="3300">
                <a:solidFill>
                  <a:srgbClr val="0096D6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17065" y="1189346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0446E"/>
              </a:buClr>
              <a:buSzPts val="1800"/>
              <a:buFont typeface="Muli"/>
              <a:buChar char="●"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○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■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●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○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■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●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○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lnSpc>
                <a:spcPct val="175000"/>
              </a:lnSpc>
              <a:spcBef>
                <a:spcPts val="1600"/>
              </a:spcBef>
              <a:spcAft>
                <a:spcPts val="1600"/>
              </a:spcAft>
              <a:buClr>
                <a:srgbClr val="10446E"/>
              </a:buClr>
              <a:buSzPts val="1400"/>
              <a:buFont typeface="Muli"/>
              <a:buChar char="■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ab.secondstreet.com/articles/package-price-engagement-campaign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lab.secondstreet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4"/>
          <p:cNvSpPr txBox="1">
            <a:spLocks noGrp="1"/>
          </p:cNvSpPr>
          <p:nvPr>
            <p:ph type="title"/>
          </p:nvPr>
        </p:nvSpPr>
        <p:spPr>
          <a:xfrm>
            <a:off x="-150" y="1890950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TV </a:t>
            </a:r>
            <a:endParaRPr/>
          </a:p>
        </p:txBody>
      </p:sp>
      <p:sp>
        <p:nvSpPr>
          <p:cNvPr id="365" name="Google Shape;365;p44"/>
          <p:cNvSpPr txBox="1">
            <a:spLocks noGrp="1"/>
          </p:cNvSpPr>
          <p:nvPr>
            <p:ph type="title"/>
          </p:nvPr>
        </p:nvSpPr>
        <p:spPr>
          <a:xfrm>
            <a:off x="-150" y="2854600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Sample Email Pricing</a:t>
            </a:r>
            <a:endParaRPr sz="3000"/>
          </a:p>
        </p:txBody>
      </p:sp>
      <p:pic>
        <p:nvPicPr>
          <p:cNvPr id="366" name="Google Shape;36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925" y="-41925"/>
            <a:ext cx="9216619" cy="5185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3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Birthday Club Sponsorship (2+ available)</a:t>
            </a:r>
            <a:endParaRPr sz="2800"/>
          </a:p>
        </p:txBody>
      </p:sp>
      <p:sp>
        <p:nvSpPr>
          <p:cNvPr id="424" name="Google Shape;424;p53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Multiple Sponsors of an Annual Birthday Club Newsletter</a:t>
            </a:r>
            <a:endParaRPr sz="1600"/>
          </a:p>
        </p:txBody>
      </p:sp>
      <p:graphicFrame>
        <p:nvGraphicFramePr>
          <p:cNvPr id="425" name="Google Shape;425;p53"/>
          <p:cNvGraphicFramePr/>
          <p:nvPr/>
        </p:nvGraphicFramePr>
        <p:xfrm>
          <a:off x="864738" y="15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{2930E35B-C192-400C-880C-718BC3EF56E5}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Birthday Club Sponsorship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Advertiser’s logo and message displayed prominently in email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Sponsor offer or coupon included in email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Email delivered to average X list with a consistent X% open rate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mid-size market: $250-$750/month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6" name="Google Shape;426;p53"/>
          <p:cNvSpPr txBox="1">
            <a:spLocks noGrp="1"/>
          </p:cNvSpPr>
          <p:nvPr>
            <p:ph type="title" idx="3"/>
          </p:nvPr>
        </p:nvSpPr>
        <p:spPr>
          <a:xfrm>
            <a:off x="116410" y="4582275"/>
            <a:ext cx="89112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Pro Tip: Bundle a digital campaign, on-air elements, and social mentions for a larger client spend!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4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Wedding Anniversary Club Sponsorship (Limit 1)</a:t>
            </a:r>
            <a:endParaRPr sz="2800"/>
          </a:p>
        </p:txBody>
      </p:sp>
      <p:sp>
        <p:nvSpPr>
          <p:cNvPr id="432" name="Google Shape;432;p54"/>
          <p:cNvSpPr txBox="1">
            <a:spLocks noGrp="1"/>
          </p:cNvSpPr>
          <p:nvPr>
            <p:ph type="title" idx="3"/>
          </p:nvPr>
        </p:nvSpPr>
        <p:spPr>
          <a:xfrm>
            <a:off x="186349" y="415450"/>
            <a:ext cx="5919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Single Sponsor of an Annual Wedding Anniversary Club Newsletter</a:t>
            </a:r>
            <a:endParaRPr sz="1600"/>
          </a:p>
        </p:txBody>
      </p:sp>
      <p:graphicFrame>
        <p:nvGraphicFramePr>
          <p:cNvPr id="433" name="Google Shape;433;p54"/>
          <p:cNvGraphicFramePr/>
          <p:nvPr/>
        </p:nvGraphicFramePr>
        <p:xfrm>
          <a:off x="864738" y="15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{2930E35B-C192-400C-880C-718BC3EF56E5}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Wedding Anniversary Club Sponsorship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Advertiser’s logo and message displayed prominently in email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Sponsor offer or coupon included in email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Email delivered to average X list with a consistent X% open rate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mid-size market: $500-$1,500/month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4" name="Google Shape;434;p54"/>
          <p:cNvSpPr txBox="1">
            <a:spLocks noGrp="1"/>
          </p:cNvSpPr>
          <p:nvPr>
            <p:ph type="title" idx="3"/>
          </p:nvPr>
        </p:nvSpPr>
        <p:spPr>
          <a:xfrm>
            <a:off x="116410" y="4582275"/>
            <a:ext cx="89112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Pro Tip: Bundle a digital campaign, on-air elements, and social mentions for a larger client spend!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5"/>
          <p:cNvSpPr txBox="1">
            <a:spLocks noGrp="1"/>
          </p:cNvSpPr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Promotions Emails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6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Promotion Follow-Up Campaign (Limit 1)</a:t>
            </a:r>
            <a:endParaRPr sz="2800"/>
          </a:p>
        </p:txBody>
      </p:sp>
      <p:sp>
        <p:nvSpPr>
          <p:cNvPr id="445" name="Google Shape;445;p56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Sponsorship Package for Promotion Follow-Up Campaigns</a:t>
            </a:r>
            <a:endParaRPr sz="1600"/>
          </a:p>
        </p:txBody>
      </p:sp>
      <p:graphicFrame>
        <p:nvGraphicFramePr>
          <p:cNvPr id="446" name="Google Shape;446;p56"/>
          <p:cNvGraphicFramePr/>
          <p:nvPr/>
        </p:nvGraphicFramePr>
        <p:xfrm>
          <a:off x="864738" y="15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{2930E35B-C192-400C-880C-718BC3EF56E5}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Promotion Follow-Up Campaign Sponsorship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Sequence of 3 custom emails sent over 3 weeks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Exclusive advertising branding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Email delivered to average X list with a consistent X% open rate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mid-size market: $500-$1,500/3-email campaign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7" name="Google Shape;447;p56"/>
          <p:cNvSpPr txBox="1">
            <a:spLocks noGrp="1"/>
          </p:cNvSpPr>
          <p:nvPr>
            <p:ph type="title" idx="3"/>
          </p:nvPr>
        </p:nvSpPr>
        <p:spPr>
          <a:xfrm>
            <a:off x="394531" y="4582300"/>
            <a:ext cx="778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Looking for pricing for Invite and Thank-You Emails? Download Our Promotions Pricing Guides Here! </a:t>
            </a:r>
            <a:endParaRPr sz="1600"/>
          </a:p>
        </p:txBody>
      </p:sp>
      <p:pic>
        <p:nvPicPr>
          <p:cNvPr id="448" name="Google Shape;448;p5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057" y="4107275"/>
            <a:ext cx="748648" cy="96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7"/>
          <p:cNvSpPr txBox="1">
            <a:spLocks noGrp="1"/>
          </p:cNvSpPr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Dedicated Emails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8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Dedicated Targeted Email (Limit 1)</a:t>
            </a:r>
            <a:endParaRPr sz="2800"/>
          </a:p>
        </p:txBody>
      </p:sp>
      <p:sp>
        <p:nvSpPr>
          <p:cNvPr id="459" name="Google Shape;459;p58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Sponsorship Package for a Dedicated Targeted Email Send</a:t>
            </a:r>
            <a:endParaRPr sz="1600"/>
          </a:p>
        </p:txBody>
      </p:sp>
      <p:graphicFrame>
        <p:nvGraphicFramePr>
          <p:cNvPr id="460" name="Google Shape;460;p58"/>
          <p:cNvGraphicFramePr/>
          <p:nvPr/>
        </p:nvGraphicFramePr>
        <p:xfrm>
          <a:off x="864738" y="15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{2930E35B-C192-400C-880C-718BC3EF56E5}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Dedicated Targeted Email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1 email sent to a targeted, interested database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Email delivered to average X list with a consistent X% open rate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targeted list below 5,000: $500 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targeted list above 5,000: $500 + $100/cpm over minimum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" y="0"/>
            <a:ext cx="9142089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9"/>
          <p:cNvSpPr txBox="1">
            <a:spLocks noGrp="1"/>
          </p:cNvSpPr>
          <p:nvPr>
            <p:ph type="title"/>
          </p:nvPr>
        </p:nvSpPr>
        <p:spPr>
          <a:xfrm>
            <a:off x="270000" y="1824850"/>
            <a:ext cx="860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For more information about how to package and price email, </a:t>
            </a:r>
            <a:endParaRPr sz="2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and even more about the sales process, visit 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467" name="Google Shape;467;p59">
            <a:hlinkClick r:id="rId4"/>
          </p:cNvPr>
          <p:cNvSpPr/>
          <p:nvPr/>
        </p:nvSpPr>
        <p:spPr>
          <a:xfrm>
            <a:off x="2433188" y="2909900"/>
            <a:ext cx="4305600" cy="692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271463" dist="952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lab.secondstreet.com</a:t>
            </a:r>
            <a:endParaRPr sz="3500">
              <a:solidFill>
                <a:srgbClr val="0096D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Use These Samples</a:t>
            </a:r>
            <a:endParaRPr/>
          </a:p>
        </p:txBody>
      </p:sp>
      <p:sp>
        <p:nvSpPr>
          <p:cNvPr id="372" name="Google Shape;372;p45"/>
          <p:cNvSpPr txBox="1">
            <a:spLocks noGrp="1"/>
          </p:cNvSpPr>
          <p:nvPr>
            <p:ph type="body" idx="1"/>
          </p:nvPr>
        </p:nvSpPr>
        <p:spPr>
          <a:xfrm>
            <a:off x="265950" y="1741825"/>
            <a:ext cx="86121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this deck, you will find a variety of customizable sales packages you can use to build out various email sponsorship packages.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This document has been created using </a:t>
            </a:r>
            <a:r>
              <a:rPr lang="en" b="1"/>
              <a:t>suggestions for a mid-size market with an email list size of 20,000+</a:t>
            </a:r>
            <a:r>
              <a:rPr lang="en"/>
              <a:t>. These are baseline packages for you to customize, so feel free to add or subtract elements based on what your company can provide.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6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379" name="Google Shape;379;p46"/>
          <p:cNvSpPr txBox="1"/>
          <p:nvPr/>
        </p:nvSpPr>
        <p:spPr>
          <a:xfrm>
            <a:off x="773550" y="1483950"/>
            <a:ext cx="7596900" cy="23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Newsletters</a:t>
            </a:r>
            <a:r>
              <a:rPr lang="en" sz="2200" dirty="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 …………………………………………………….... Slide 4</a:t>
            </a:r>
            <a:endParaRPr sz="2200" dirty="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Birthdays &amp; Anniversaries</a:t>
            </a:r>
            <a:r>
              <a:rPr lang="en" sz="2200" dirty="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 ….…………...…….……...…. Slide 8</a:t>
            </a:r>
            <a:endParaRPr sz="2200" dirty="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Promotions Emails</a:t>
            </a:r>
            <a:r>
              <a:rPr lang="en" sz="2200" dirty="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 …………..………….……………....… Slide 13</a:t>
            </a:r>
            <a:endParaRPr sz="2200" dirty="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Dedicated Emails </a:t>
            </a:r>
            <a:r>
              <a:rPr lang="en" sz="2200" dirty="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……………………….……………....…. Slide 15</a:t>
            </a:r>
            <a:endParaRPr sz="2200" dirty="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200" dirty="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7"/>
          <p:cNvSpPr txBox="1">
            <a:spLocks noGrp="1"/>
          </p:cNvSpPr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Newsletters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8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Individual Daily Newsletter Sponsorship (Limit 1)</a:t>
            </a:r>
            <a:endParaRPr sz="2800"/>
          </a:p>
        </p:txBody>
      </p:sp>
      <p:sp>
        <p:nvSpPr>
          <p:cNvPr id="390" name="Google Shape;390;p48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Single Sponsor of a Specific Daily Newsletter</a:t>
            </a:r>
            <a:endParaRPr sz="1600"/>
          </a:p>
        </p:txBody>
      </p:sp>
      <p:graphicFrame>
        <p:nvGraphicFramePr>
          <p:cNvPr id="391" name="Google Shape;391;p48"/>
          <p:cNvGraphicFramePr/>
          <p:nvPr/>
        </p:nvGraphicFramePr>
        <p:xfrm>
          <a:off x="864738" y="15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{2930E35B-C192-400C-880C-718BC3EF56E5}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Daily Newsletter Sponsorship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Custom banner ad placed prominently within newsletter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Email delivered to average X list with a consistent X% open rate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mid-size market: $1,500-$3,000/month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9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Individual Weekly Newsletter Sponsorship (Limit 1)</a:t>
            </a:r>
            <a:endParaRPr sz="2800"/>
          </a:p>
        </p:txBody>
      </p:sp>
      <p:sp>
        <p:nvSpPr>
          <p:cNvPr id="397" name="Google Shape;397;p49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Single Sponsor of a Specific Weekly Newsletter</a:t>
            </a:r>
            <a:endParaRPr sz="1600"/>
          </a:p>
        </p:txBody>
      </p:sp>
      <p:graphicFrame>
        <p:nvGraphicFramePr>
          <p:cNvPr id="398" name="Google Shape;398;p49"/>
          <p:cNvGraphicFramePr/>
          <p:nvPr/>
        </p:nvGraphicFramePr>
        <p:xfrm>
          <a:off x="864738" y="15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{2930E35B-C192-400C-880C-718BC3EF56E5}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Weekly Newsletter Sponsorship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Custom banner ad placed prominently within newsletter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Email delivered to average X list with a consistent X% open rate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mid-size market: $500-$1,500/month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0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Topic Newsletter Sponsorship (Limit 1)</a:t>
            </a:r>
            <a:endParaRPr sz="2800"/>
          </a:p>
        </p:txBody>
      </p:sp>
      <p:sp>
        <p:nvSpPr>
          <p:cNvPr id="404" name="Google Shape;404;p50"/>
          <p:cNvSpPr txBox="1">
            <a:spLocks noGrp="1"/>
          </p:cNvSpPr>
          <p:nvPr>
            <p:ph type="title" idx="3"/>
          </p:nvPr>
        </p:nvSpPr>
        <p:spPr>
          <a:xfrm>
            <a:off x="186349" y="415450"/>
            <a:ext cx="60027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Single Sponsor of Specific Newsletter and Related Content</a:t>
            </a:r>
            <a:endParaRPr sz="1600"/>
          </a:p>
        </p:txBody>
      </p:sp>
      <p:graphicFrame>
        <p:nvGraphicFramePr>
          <p:cNvPr id="405" name="Google Shape;405;p50"/>
          <p:cNvGraphicFramePr/>
          <p:nvPr/>
        </p:nvGraphicFramePr>
        <p:xfrm>
          <a:off x="864725" y="1312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{2930E35B-C192-400C-880C-718BC3EF56E5}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Newsletter Sponsorship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Custom banner ad placed prominently within newsletter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Email delivered to average X list with a consistent X% open rate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Print Campaign including: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3 col. X 10” promotional ads (3 total)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1 Sunday ½ page promotional ad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Digital Campaign including: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25,000 728×90 ROS impressions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Mentions on Facebook &amp; Twitter at least once a week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mid-size market: $4,000-$10,000/month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1"/>
          <p:cNvSpPr txBox="1">
            <a:spLocks noGrp="1"/>
          </p:cNvSpPr>
          <p:nvPr>
            <p:ph type="title"/>
          </p:nvPr>
        </p:nvSpPr>
        <p:spPr>
          <a:xfrm>
            <a:off x="150" y="1768592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Birthdays &amp;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Anniversaries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2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Birthday Club Sponsorship (Limit 1)</a:t>
            </a:r>
            <a:endParaRPr sz="2800"/>
          </a:p>
        </p:txBody>
      </p:sp>
      <p:sp>
        <p:nvSpPr>
          <p:cNvPr id="416" name="Google Shape;416;p52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Single Sponsor of an Annual Birthday Club Newsletter</a:t>
            </a:r>
            <a:endParaRPr sz="1600"/>
          </a:p>
        </p:txBody>
      </p:sp>
      <p:graphicFrame>
        <p:nvGraphicFramePr>
          <p:cNvPr id="417" name="Google Shape;417;p52"/>
          <p:cNvGraphicFramePr/>
          <p:nvPr/>
        </p:nvGraphicFramePr>
        <p:xfrm>
          <a:off x="864738" y="15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{2930E35B-C192-400C-880C-718BC3EF56E5}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Birthday Club Sponsorship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Advertiser’s logo and message displayed prominently in email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Sponsor offer or coupon included in email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Email delivered to average X list with a consistent X% open rate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mid-size market: $2,000-$3,000/month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8" name="Google Shape;418;p52"/>
          <p:cNvSpPr txBox="1">
            <a:spLocks noGrp="1"/>
          </p:cNvSpPr>
          <p:nvPr>
            <p:ph type="title" idx="3"/>
          </p:nvPr>
        </p:nvSpPr>
        <p:spPr>
          <a:xfrm>
            <a:off x="116410" y="4702575"/>
            <a:ext cx="89112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Pro Tip: Bundle a digital campaign, on-air elements, and social mentions for a larger client spend!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cond Stree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Macintosh PowerPoint</Application>
  <PresentationFormat>On-screen Show (16:9)</PresentationFormat>
  <Paragraphs>82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Oswald</vt:lpstr>
      <vt:lpstr>Muli SemiBold</vt:lpstr>
      <vt:lpstr>Oswald Regular</vt:lpstr>
      <vt:lpstr>Muli Light</vt:lpstr>
      <vt:lpstr>Muli</vt:lpstr>
      <vt:lpstr>Arial</vt:lpstr>
      <vt:lpstr>Second Street</vt:lpstr>
      <vt:lpstr>TV </vt:lpstr>
      <vt:lpstr>How to Use These Samples</vt:lpstr>
      <vt:lpstr>Table of Contents</vt:lpstr>
      <vt:lpstr>Newsletters</vt:lpstr>
      <vt:lpstr>Individual Daily Newsletter Sponsorship (Limit 1)</vt:lpstr>
      <vt:lpstr>Individual Weekly Newsletter Sponsorship (Limit 1)</vt:lpstr>
      <vt:lpstr>Topic Newsletter Sponsorship (Limit 1)</vt:lpstr>
      <vt:lpstr>Birthdays &amp;  Anniversaries</vt:lpstr>
      <vt:lpstr>Birthday Club Sponsorship (Limit 1)</vt:lpstr>
      <vt:lpstr>Birthday Club Sponsorship (2+ available)</vt:lpstr>
      <vt:lpstr>Wedding Anniversary Club Sponsorship (Limit 1)</vt:lpstr>
      <vt:lpstr>Promotions Emails</vt:lpstr>
      <vt:lpstr>Promotion Follow-Up Campaign (Limit 1)</vt:lpstr>
      <vt:lpstr>Dedicated Emails</vt:lpstr>
      <vt:lpstr>Dedicated Targeted Email (Limit 1)</vt:lpstr>
      <vt:lpstr>For more information about how to package and price email,  and even more about the sales process, visit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 </dc:title>
  <cp:lastModifiedBy>Microsoft Office User</cp:lastModifiedBy>
  <cp:revision>1</cp:revision>
  <dcterms:modified xsi:type="dcterms:W3CDTF">2019-08-08T04:03:11Z</dcterms:modified>
</cp:coreProperties>
</file>