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</p:sldIdLst>
  <p:sldSz cy="5143500" cx="9144000"/>
  <p:notesSz cx="6858000" cy="9144000"/>
  <p:embeddedFontLst>
    <p:embeddedFont>
      <p:font typeface="Oswald"/>
      <p:regular r:id="rId48"/>
      <p:bold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31D254C-3C28-4988-87CB-2083E9A02337}">
  <a:tblStyle styleId="{831D254C-3C28-4988-87CB-2083E9A023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Oswald-regular.fntdata"/><Relationship Id="rId47" Type="http://schemas.openxmlformats.org/officeDocument/2006/relationships/slide" Target="slides/slide41.xml"/><Relationship Id="rId49" Type="http://schemas.openxmlformats.org/officeDocument/2006/relationships/font" Target="fonts/Oswald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6456dc2c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56456dc2c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56456dc2c4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56456dc2c4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56456dc2c4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56456dc2c4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56456dc2c4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56456dc2c4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56456dc2c4_0_4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56456dc2c4_0_4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56456dc2c4_0_5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56456dc2c4_0_5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56456dc2c4_0_5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56456dc2c4_0_5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56456dc2c4_0_5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56456dc2c4_0_5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56456dc2c4_0_5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56456dc2c4_0_5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56456dc2c4_0_5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56456dc2c4_0_5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56456dc2c4_0_5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56456dc2c4_0_5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56456dc2c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56456dc2c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56456dc2c4_0_5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56456dc2c4_0_5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56456dc2c4_0_5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56456dc2c4_0_5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56456dc2c4_0_5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56456dc2c4_0_5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56456dc2c4_0_5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56456dc2c4_0_5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56456dc2c4_0_5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56456dc2c4_0_5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56456dc2c4_0_6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56456dc2c4_0_6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56456dc2c4_0_6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56456dc2c4_0_6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56456dc2c4_0_6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56456dc2c4_0_6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56456dc2c4_0_6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56456dc2c4_0_6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6456dc2c4_0_6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6456dc2c4_0_6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56456dc2c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56456dc2c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56456dc2c4_0_6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56456dc2c4_0_6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56456dc2c4_0_6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56456dc2c4_0_6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56456dc2c4_0_6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56456dc2c4_0_6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56456dc2c4_0_6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56456dc2c4_0_6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56456dc2c4_0_6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56456dc2c4_0_6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56456dc2c4_0_6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56456dc2c4_0_6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56456dc2c4_0_6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56456dc2c4_0_6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56456dc2c4_0_7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56456dc2c4_0_7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56456dc2c4_0_7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56456dc2c4_0_7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56456dc2c4_0_7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56456dc2c4_0_7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56456dc2c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56456dc2c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56456dc2c4_0_7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56456dc2c4_0_7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56456dc2c4_0_6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56456dc2c4_0_6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56456dc2c4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56456dc2c4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56456dc2c4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56456dc2c4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56456dc2c4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56456dc2c4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56456dc2c4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56456dc2c4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56456dc2c4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56456dc2c4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2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22.png"/><Relationship Id="rId6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2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22.png"/><Relationship Id="rId6" Type="http://schemas.openxmlformats.org/officeDocument/2006/relationships/image" Target="../media/image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1.png"/><Relationship Id="rId4" Type="http://schemas.openxmlformats.org/officeDocument/2006/relationships/image" Target="../media/image26.png"/><Relationship Id="rId5" Type="http://schemas.openxmlformats.org/officeDocument/2006/relationships/image" Target="../media/image1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11.png"/><Relationship Id="rId4" Type="http://schemas.openxmlformats.org/officeDocument/2006/relationships/image" Target="../media/image28.png"/><Relationship Id="rId5" Type="http://schemas.openxmlformats.org/officeDocument/2006/relationships/image" Target="../media/image12.png"/><Relationship Id="rId6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28.png"/><Relationship Id="rId6" Type="http://schemas.openxmlformats.org/officeDocument/2006/relationships/image" Target="../media/image12.png"/><Relationship Id="rId7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4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4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4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4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Relationship Id="rId3" Type="http://schemas.openxmlformats.org/officeDocument/2006/relationships/image" Target="../media/image2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. Logo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4750" y="1896218"/>
            <a:ext cx="5994499" cy="97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. Title, Sub-header, &amp; Body (1)">
  <p:cSld name="TITLE_2_1_1_1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47" name="Google Shape;47;p11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1"/>
          <p:cNvSpPr txBox="1"/>
          <p:nvPr>
            <p:ph idx="2" type="title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3" type="title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212594" y="1188326"/>
            <a:ext cx="7347000" cy="29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. Title &amp; Body (2)">
  <p:cSld name="TITLE_2_1_1_2_1">
    <p:bg>
      <p:bgPr>
        <a:solidFill>
          <a:srgbClr val="FFFFFF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2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/>
        </p:txBody>
      </p:sp>
      <p:pic>
        <p:nvPicPr>
          <p:cNvPr id="54" name="Google Shape;5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2"/>
          <p:cNvSpPr txBox="1"/>
          <p:nvPr>
            <p:ph idx="2"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78626" y="1188325"/>
            <a:ext cx="5224800" cy="29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. Title, Sub-header, &amp; Body (2)">
  <p:cSld name="TITLE_2_1_1_2_1_1">
    <p:bg>
      <p:bgPr>
        <a:solidFill>
          <a:srgbClr val="FFFFFF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/>
        </p:txBody>
      </p:sp>
      <p:sp>
        <p:nvSpPr>
          <p:cNvPr id="59" name="Google Shape;59;p13"/>
          <p:cNvSpPr txBox="1"/>
          <p:nvPr>
            <p:ph idx="2" type="title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3" type="title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1" type="body"/>
          </p:nvPr>
        </p:nvSpPr>
        <p:spPr>
          <a:xfrm>
            <a:off x="78626" y="1188325"/>
            <a:ext cx="5224800" cy="29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pic>
        <p:nvPicPr>
          <p:cNvPr id="62" name="Google Shape;6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. Title &amp; Body (2) + Laptop">
  <p:cSld name="TITLE_2_1_1_2_1_1_1">
    <p:bg>
      <p:bgPr>
        <a:solidFill>
          <a:srgbClr val="FFFFFF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/>
        </p:txBody>
      </p:sp>
      <p:sp>
        <p:nvSpPr>
          <p:cNvPr id="66" name="Google Shape;66;p14"/>
          <p:cNvSpPr txBox="1"/>
          <p:nvPr>
            <p:ph idx="2" type="title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3" type="title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78628" y="1188325"/>
            <a:ext cx="3017100" cy="29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" name="Google Shape;70;p14"/>
          <p:cNvGrpSpPr/>
          <p:nvPr/>
        </p:nvGrpSpPr>
        <p:grpSpPr>
          <a:xfrm>
            <a:off x="2013100" y="688670"/>
            <a:ext cx="8170776" cy="4723731"/>
            <a:chOff x="2013100" y="688670"/>
            <a:chExt cx="8170776" cy="4723731"/>
          </a:xfrm>
        </p:grpSpPr>
        <p:pic>
          <p:nvPicPr>
            <p:cNvPr id="71" name="Google Shape;71;p14"/>
            <p:cNvPicPr preferRelativeResize="0"/>
            <p:nvPr/>
          </p:nvPicPr>
          <p:blipFill>
            <a:blip r:embed="rId4">
              <a:alphaModFix amt="38000"/>
            </a:blip>
            <a:stretch>
              <a:fillRect/>
            </a:stretch>
          </p:blipFill>
          <p:spPr>
            <a:xfrm>
              <a:off x="2013100" y="4554300"/>
              <a:ext cx="8170776" cy="85810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2" name="Google Shape;72;p14"/>
            <p:cNvGrpSpPr/>
            <p:nvPr/>
          </p:nvGrpSpPr>
          <p:grpSpPr>
            <a:xfrm>
              <a:off x="2624656" y="688670"/>
              <a:ext cx="6883519" cy="4199352"/>
              <a:chOff x="3846138" y="1313375"/>
              <a:chExt cx="5165480" cy="3151247"/>
            </a:xfrm>
          </p:grpSpPr>
          <p:pic>
            <p:nvPicPr>
              <p:cNvPr id="73" name="Google Shape;73;p14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846138" y="1313375"/>
                <a:ext cx="5165480" cy="31512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4" name="Google Shape;74;p14"/>
              <p:cNvSpPr/>
              <p:nvPr/>
            </p:nvSpPr>
            <p:spPr>
              <a:xfrm>
                <a:off x="4345200" y="1473320"/>
                <a:ext cx="4183500" cy="2647500"/>
              </a:xfrm>
              <a:prstGeom prst="rect">
                <a:avLst/>
              </a:prstGeom>
              <a:solidFill>
                <a:srgbClr val="D0D2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. Title &amp; Body (2) + Mobile">
  <p:cSld name="TITLE_2_1_1_2_1_1_1_1">
    <p:bg>
      <p:bgPr>
        <a:solidFill>
          <a:srgbClr val="FFFFFF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/>
        </p:txBody>
      </p:sp>
      <p:sp>
        <p:nvSpPr>
          <p:cNvPr id="78" name="Google Shape;78;p15"/>
          <p:cNvSpPr txBox="1"/>
          <p:nvPr>
            <p:ph idx="2" type="title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3" type="title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78626" y="1188325"/>
            <a:ext cx="5361600" cy="29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4">
            <a:alphaModFix amt="29000"/>
          </a:blip>
          <a:stretch>
            <a:fillRect/>
          </a:stretch>
        </p:blipFill>
        <p:spPr>
          <a:xfrm>
            <a:off x="5072130" y="4694865"/>
            <a:ext cx="3064427" cy="693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08625" y="607450"/>
            <a:ext cx="2344675" cy="4290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. Title &amp; Body (2) + Tablet">
  <p:cSld name="TITLE_2_1_1_2_1_1_1_1_1">
    <p:bg>
      <p:bgPr>
        <a:solidFill>
          <a:srgbClr val="FFFFFF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/>
        </p:txBody>
      </p:sp>
      <p:sp>
        <p:nvSpPr>
          <p:cNvPr id="87" name="Google Shape;87;p16"/>
          <p:cNvSpPr txBox="1"/>
          <p:nvPr>
            <p:ph idx="2" type="title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8" name="Google Shape;88;p16"/>
          <p:cNvSpPr txBox="1"/>
          <p:nvPr>
            <p:ph idx="3" type="title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78626" y="1188325"/>
            <a:ext cx="5190600" cy="29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4">
            <a:alphaModFix amt="29000"/>
          </a:blip>
          <a:stretch>
            <a:fillRect/>
          </a:stretch>
        </p:blipFill>
        <p:spPr>
          <a:xfrm>
            <a:off x="5072130" y="4694865"/>
            <a:ext cx="3064427" cy="6937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" name="Google Shape;92;p16"/>
          <p:cNvGrpSpPr/>
          <p:nvPr/>
        </p:nvGrpSpPr>
        <p:grpSpPr>
          <a:xfrm>
            <a:off x="4891850" y="580300"/>
            <a:ext cx="4117476" cy="4796875"/>
            <a:chOff x="4891850" y="580300"/>
            <a:chExt cx="4117476" cy="4796875"/>
          </a:xfrm>
        </p:grpSpPr>
        <p:pic>
          <p:nvPicPr>
            <p:cNvPr id="93" name="Google Shape;93;p16"/>
            <p:cNvPicPr preferRelativeResize="0"/>
            <p:nvPr/>
          </p:nvPicPr>
          <p:blipFill>
            <a:blip r:embed="rId4">
              <a:alphaModFix amt="52000"/>
            </a:blip>
            <a:stretch>
              <a:fillRect/>
            </a:stretch>
          </p:blipFill>
          <p:spPr>
            <a:xfrm>
              <a:off x="4891850" y="4616375"/>
              <a:ext cx="4117476" cy="7608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4" name="Google Shape;94;p16"/>
            <p:cNvGrpSpPr/>
            <p:nvPr/>
          </p:nvGrpSpPr>
          <p:grpSpPr>
            <a:xfrm>
              <a:off x="5355447" y="580300"/>
              <a:ext cx="3190340" cy="4390044"/>
              <a:chOff x="5731404" y="1065769"/>
              <a:chExt cx="2600114" cy="3577285"/>
            </a:xfrm>
          </p:grpSpPr>
          <p:sp>
            <p:nvSpPr>
              <p:cNvPr id="95" name="Google Shape;95;p16"/>
              <p:cNvSpPr/>
              <p:nvPr/>
            </p:nvSpPr>
            <p:spPr>
              <a:xfrm>
                <a:off x="5830650" y="1260225"/>
                <a:ext cx="2405100" cy="3174000"/>
              </a:xfrm>
              <a:prstGeom prst="rect">
                <a:avLst/>
              </a:prstGeom>
              <a:solidFill>
                <a:srgbClr val="D0D2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96" name="Google Shape;96;p16"/>
              <p:cNvGrpSpPr/>
              <p:nvPr/>
            </p:nvGrpSpPr>
            <p:grpSpPr>
              <a:xfrm>
                <a:off x="5731404" y="1065769"/>
                <a:ext cx="2600114" cy="3577285"/>
                <a:chOff x="5766924" y="1122725"/>
                <a:chExt cx="2528802" cy="3479172"/>
              </a:xfrm>
            </p:grpSpPr>
            <p:pic>
              <p:nvPicPr>
                <p:cNvPr id="97" name="Google Shape;97;p16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5766924" y="1122725"/>
                  <a:ext cx="2528802" cy="347917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8" name="Google Shape;98;p16"/>
                <p:cNvPicPr preferRelativeResize="0"/>
                <p:nvPr/>
              </p:nvPicPr>
              <p:blipFill>
                <a:blip r:embed="rId6">
                  <a:alphaModFix/>
                </a:blip>
                <a:stretch>
                  <a:fillRect/>
                </a:stretch>
              </p:blipFill>
              <p:spPr>
                <a:xfrm>
                  <a:off x="6610450" y="4401850"/>
                  <a:ext cx="887850" cy="1428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. Title &amp; Body (2) + Multiple Phones">
  <p:cSld name="TITLE_2_1_1_2_1_1_1_1_1_1">
    <p:bg>
      <p:bgPr>
        <a:solidFill>
          <a:srgbClr val="FFFFFF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/>
        </p:txBody>
      </p:sp>
      <p:sp>
        <p:nvSpPr>
          <p:cNvPr id="102" name="Google Shape;102;p17"/>
          <p:cNvSpPr txBox="1"/>
          <p:nvPr>
            <p:ph idx="2" type="title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3" name="Google Shape;103;p17"/>
          <p:cNvSpPr txBox="1"/>
          <p:nvPr>
            <p:ph idx="3" type="title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4" name="Google Shape;104;p17"/>
          <p:cNvSpPr txBox="1"/>
          <p:nvPr>
            <p:ph idx="1" type="body"/>
          </p:nvPr>
        </p:nvSpPr>
        <p:spPr>
          <a:xfrm>
            <a:off x="78627" y="1188325"/>
            <a:ext cx="3741900" cy="29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4">
            <a:alphaModFix amt="17000"/>
          </a:blip>
          <a:stretch>
            <a:fillRect/>
          </a:stretch>
        </p:blipFill>
        <p:spPr>
          <a:xfrm>
            <a:off x="5276187" y="4621916"/>
            <a:ext cx="2245638" cy="50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4">
            <a:alphaModFix amt="15000"/>
          </a:blip>
          <a:stretch>
            <a:fillRect/>
          </a:stretch>
        </p:blipFill>
        <p:spPr>
          <a:xfrm>
            <a:off x="7066525" y="4584495"/>
            <a:ext cx="2191962" cy="496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4">
            <a:alphaModFix amt="15000"/>
          </a:blip>
          <a:stretch>
            <a:fillRect/>
          </a:stretch>
        </p:blipFill>
        <p:spPr>
          <a:xfrm>
            <a:off x="3523384" y="4584495"/>
            <a:ext cx="2191962" cy="496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2988" y="1294050"/>
            <a:ext cx="1738027" cy="318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0937" y="1294050"/>
            <a:ext cx="1738027" cy="318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6586" y="1294050"/>
            <a:ext cx="1738027" cy="3180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. Title, Sub-header, &amp; Body (3)">
  <p:cSld name="TITLE_2_1_1_1_2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4" name="Google Shape;114;p18"/>
          <p:cNvSpPr txBox="1"/>
          <p:nvPr>
            <p:ph idx="2" type="title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5" name="Google Shape;115;p18"/>
          <p:cNvSpPr/>
          <p:nvPr/>
        </p:nvSpPr>
        <p:spPr>
          <a:xfrm>
            <a:off x="-1" y="1079775"/>
            <a:ext cx="9144000" cy="2691300"/>
          </a:xfrm>
          <a:prstGeom prst="rect">
            <a:avLst/>
          </a:prstGeom>
          <a:solidFill>
            <a:srgbClr val="1044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8"/>
          <p:cNvSpPr txBox="1"/>
          <p:nvPr>
            <p:ph idx="3" type="title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78627" y="1188325"/>
            <a:ext cx="4514700" cy="29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. Title &amp; Body (3) + Laptop Screenshot">
  <p:cSld name="TITLE_2_1_1_1_2_1_1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1" name="Google Shape;121;p19"/>
          <p:cNvSpPr txBox="1"/>
          <p:nvPr>
            <p:ph idx="2" type="title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2" name="Google Shape;122;p19"/>
          <p:cNvSpPr/>
          <p:nvPr/>
        </p:nvSpPr>
        <p:spPr>
          <a:xfrm>
            <a:off x="-1" y="1079775"/>
            <a:ext cx="9144000" cy="2691300"/>
          </a:xfrm>
          <a:prstGeom prst="rect">
            <a:avLst/>
          </a:prstGeom>
          <a:solidFill>
            <a:srgbClr val="1044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9"/>
          <p:cNvSpPr txBox="1"/>
          <p:nvPr>
            <p:ph idx="3" type="title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4" name="Google Shape;124;p19"/>
          <p:cNvSpPr txBox="1"/>
          <p:nvPr>
            <p:ph idx="1" type="body"/>
          </p:nvPr>
        </p:nvSpPr>
        <p:spPr>
          <a:xfrm>
            <a:off x="78628" y="1188325"/>
            <a:ext cx="3060600" cy="29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grpSp>
        <p:nvGrpSpPr>
          <p:cNvPr id="125" name="Google Shape;125;p19"/>
          <p:cNvGrpSpPr/>
          <p:nvPr/>
        </p:nvGrpSpPr>
        <p:grpSpPr>
          <a:xfrm>
            <a:off x="2013100" y="688670"/>
            <a:ext cx="8170776" cy="4723731"/>
            <a:chOff x="2013100" y="688670"/>
            <a:chExt cx="8170776" cy="4723731"/>
          </a:xfrm>
        </p:grpSpPr>
        <p:pic>
          <p:nvPicPr>
            <p:cNvPr id="126" name="Google Shape;126;p19"/>
            <p:cNvPicPr preferRelativeResize="0"/>
            <p:nvPr/>
          </p:nvPicPr>
          <p:blipFill>
            <a:blip r:embed="rId4">
              <a:alphaModFix amt="76000"/>
            </a:blip>
            <a:stretch>
              <a:fillRect/>
            </a:stretch>
          </p:blipFill>
          <p:spPr>
            <a:xfrm>
              <a:off x="2013100" y="4554300"/>
              <a:ext cx="8170776" cy="85810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7" name="Google Shape;127;p19"/>
            <p:cNvGrpSpPr/>
            <p:nvPr/>
          </p:nvGrpSpPr>
          <p:grpSpPr>
            <a:xfrm>
              <a:off x="2624656" y="688670"/>
              <a:ext cx="6883519" cy="4199352"/>
              <a:chOff x="3846138" y="1313375"/>
              <a:chExt cx="5165480" cy="3151247"/>
            </a:xfrm>
          </p:grpSpPr>
          <p:pic>
            <p:nvPicPr>
              <p:cNvPr id="128" name="Google Shape;128;p19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846138" y="1313375"/>
                <a:ext cx="5165480" cy="31512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9" name="Google Shape;129;p19"/>
              <p:cNvSpPr/>
              <p:nvPr/>
            </p:nvSpPr>
            <p:spPr>
              <a:xfrm>
                <a:off x="4345200" y="1473320"/>
                <a:ext cx="4183500" cy="2647500"/>
              </a:xfrm>
              <a:prstGeom prst="rect">
                <a:avLst/>
              </a:prstGeom>
              <a:solidFill>
                <a:srgbClr val="D0D2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. Title &amp; Body (3) + Mobile Screenshot">
  <p:cSld name="TITLE_2_1_1_1_2_1_1_3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3" name="Google Shape;133;p20"/>
          <p:cNvSpPr txBox="1"/>
          <p:nvPr>
            <p:ph idx="2" type="title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4" name="Google Shape;134;p20"/>
          <p:cNvSpPr/>
          <p:nvPr/>
        </p:nvSpPr>
        <p:spPr>
          <a:xfrm>
            <a:off x="-1" y="1079775"/>
            <a:ext cx="9144000" cy="2691300"/>
          </a:xfrm>
          <a:prstGeom prst="rect">
            <a:avLst/>
          </a:prstGeom>
          <a:solidFill>
            <a:srgbClr val="1044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0"/>
          <p:cNvSpPr txBox="1"/>
          <p:nvPr>
            <p:ph idx="3" type="title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6" name="Google Shape;136;p20"/>
          <p:cNvSpPr txBox="1"/>
          <p:nvPr>
            <p:ph idx="1" type="body"/>
          </p:nvPr>
        </p:nvSpPr>
        <p:spPr>
          <a:xfrm>
            <a:off x="78626" y="1188325"/>
            <a:ext cx="5430000" cy="29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37" name="Google Shape;13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8625" y="607450"/>
            <a:ext cx="2344675" cy="4290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. Main Title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9985" y="1457925"/>
            <a:ext cx="6333025" cy="103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"/>
          <p:cNvSpPr txBox="1"/>
          <p:nvPr>
            <p:ph type="title"/>
          </p:nvPr>
        </p:nvSpPr>
        <p:spPr>
          <a:xfrm>
            <a:off x="1799675" y="2301674"/>
            <a:ext cx="58995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43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. Title &amp; Body (3) + Tablet Screenshot ">
  <p:cSld name="TITLE_2_1_1_1_2_1_1_3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1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1" name="Google Shape;141;p21"/>
          <p:cNvSpPr txBox="1"/>
          <p:nvPr>
            <p:ph idx="2" type="title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2" name="Google Shape;142;p21"/>
          <p:cNvSpPr/>
          <p:nvPr/>
        </p:nvSpPr>
        <p:spPr>
          <a:xfrm>
            <a:off x="-1" y="1079775"/>
            <a:ext cx="9144000" cy="2691300"/>
          </a:xfrm>
          <a:prstGeom prst="rect">
            <a:avLst/>
          </a:prstGeom>
          <a:solidFill>
            <a:srgbClr val="1044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1"/>
          <p:cNvSpPr txBox="1"/>
          <p:nvPr>
            <p:ph idx="3" type="title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4" name="Google Shape;144;p21"/>
          <p:cNvSpPr txBox="1"/>
          <p:nvPr>
            <p:ph idx="1" type="body"/>
          </p:nvPr>
        </p:nvSpPr>
        <p:spPr>
          <a:xfrm>
            <a:off x="78626" y="1188325"/>
            <a:ext cx="5199000" cy="29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grpSp>
        <p:nvGrpSpPr>
          <p:cNvPr id="145" name="Google Shape;145;p21"/>
          <p:cNvGrpSpPr/>
          <p:nvPr/>
        </p:nvGrpSpPr>
        <p:grpSpPr>
          <a:xfrm>
            <a:off x="4891850" y="580300"/>
            <a:ext cx="4117476" cy="4796875"/>
            <a:chOff x="4891850" y="580300"/>
            <a:chExt cx="4117476" cy="4796875"/>
          </a:xfrm>
        </p:grpSpPr>
        <p:pic>
          <p:nvPicPr>
            <p:cNvPr id="146" name="Google Shape;146;p21"/>
            <p:cNvPicPr preferRelativeResize="0"/>
            <p:nvPr/>
          </p:nvPicPr>
          <p:blipFill>
            <a:blip r:embed="rId4">
              <a:alphaModFix amt="77000"/>
            </a:blip>
            <a:stretch>
              <a:fillRect/>
            </a:stretch>
          </p:blipFill>
          <p:spPr>
            <a:xfrm>
              <a:off x="4891850" y="4616375"/>
              <a:ext cx="4117476" cy="7608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7" name="Google Shape;147;p21"/>
            <p:cNvGrpSpPr/>
            <p:nvPr/>
          </p:nvGrpSpPr>
          <p:grpSpPr>
            <a:xfrm>
              <a:off x="5355447" y="580300"/>
              <a:ext cx="3190340" cy="4390044"/>
              <a:chOff x="5731404" y="1065769"/>
              <a:chExt cx="2600114" cy="3577285"/>
            </a:xfrm>
          </p:grpSpPr>
          <p:sp>
            <p:nvSpPr>
              <p:cNvPr id="148" name="Google Shape;148;p21"/>
              <p:cNvSpPr/>
              <p:nvPr/>
            </p:nvSpPr>
            <p:spPr>
              <a:xfrm>
                <a:off x="5830650" y="1260225"/>
                <a:ext cx="2405100" cy="3174000"/>
              </a:xfrm>
              <a:prstGeom prst="rect">
                <a:avLst/>
              </a:prstGeom>
              <a:solidFill>
                <a:srgbClr val="D0D2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49" name="Google Shape;149;p21"/>
              <p:cNvGrpSpPr/>
              <p:nvPr/>
            </p:nvGrpSpPr>
            <p:grpSpPr>
              <a:xfrm>
                <a:off x="5731404" y="1065769"/>
                <a:ext cx="2600114" cy="3577285"/>
                <a:chOff x="5766924" y="1122725"/>
                <a:chExt cx="2528802" cy="3479172"/>
              </a:xfrm>
            </p:grpSpPr>
            <p:pic>
              <p:nvPicPr>
                <p:cNvPr id="150" name="Google Shape;150;p21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5766924" y="1122725"/>
                  <a:ext cx="2528802" cy="347917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1" name="Google Shape;151;p21"/>
                <p:cNvPicPr preferRelativeResize="0"/>
                <p:nvPr/>
              </p:nvPicPr>
              <p:blipFill>
                <a:blip r:embed="rId6">
                  <a:alphaModFix/>
                </a:blip>
                <a:stretch>
                  <a:fillRect/>
                </a:stretch>
              </p:blipFill>
              <p:spPr>
                <a:xfrm>
                  <a:off x="6610450" y="4401850"/>
                  <a:ext cx="887850" cy="1428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. Title &amp; Body (3) + Multiple Phones">
  <p:cSld name="TITLE_2_1_1_1_2_1_1_3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5" name="Google Shape;155;p22"/>
          <p:cNvSpPr txBox="1"/>
          <p:nvPr>
            <p:ph idx="2" type="title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6" name="Google Shape;156;p22"/>
          <p:cNvSpPr/>
          <p:nvPr/>
        </p:nvSpPr>
        <p:spPr>
          <a:xfrm>
            <a:off x="-1" y="1079775"/>
            <a:ext cx="9144000" cy="2691300"/>
          </a:xfrm>
          <a:prstGeom prst="rect">
            <a:avLst/>
          </a:prstGeom>
          <a:solidFill>
            <a:srgbClr val="1044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2"/>
          <p:cNvSpPr txBox="1"/>
          <p:nvPr>
            <p:ph idx="3" type="title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8" name="Google Shape;158;p22"/>
          <p:cNvSpPr txBox="1"/>
          <p:nvPr>
            <p:ph idx="1" type="body"/>
          </p:nvPr>
        </p:nvSpPr>
        <p:spPr>
          <a:xfrm>
            <a:off x="78627" y="1188325"/>
            <a:ext cx="3651000" cy="29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59" name="Google Shape;159;p22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3464136" y="4584495"/>
            <a:ext cx="2191962" cy="496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2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7145523" y="4584495"/>
            <a:ext cx="2191962" cy="496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2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5276187" y="4608683"/>
            <a:ext cx="2245638" cy="50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2988" y="1294050"/>
            <a:ext cx="1738027" cy="318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0937" y="1294050"/>
            <a:ext cx="1738027" cy="318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6586" y="1294050"/>
            <a:ext cx="1738027" cy="3180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. Title, Sub-header &amp; Body (3) ">
  <p:cSld name="TITLE_2_1_1_1_2_1_1_3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23"/>
          <p:cNvGrpSpPr/>
          <p:nvPr/>
        </p:nvGrpSpPr>
        <p:grpSpPr>
          <a:xfrm>
            <a:off x="0" y="7900"/>
            <a:ext cx="9144000" cy="1046475"/>
            <a:chOff x="0" y="7900"/>
            <a:chExt cx="9144000" cy="1046475"/>
          </a:xfrm>
        </p:grpSpPr>
        <p:pic>
          <p:nvPicPr>
            <p:cNvPr id="167" name="Google Shape;167;p23"/>
            <p:cNvPicPr preferRelativeResize="0"/>
            <p:nvPr/>
          </p:nvPicPr>
          <p:blipFill rotWithShape="1">
            <a:blip r:embed="rId3">
              <a:alphaModFix/>
            </a:blip>
            <a:srcRect b="956" l="1206" r="745" t="-6042"/>
            <a:stretch/>
          </p:blipFill>
          <p:spPr>
            <a:xfrm rot="10800000">
              <a:off x="9876" y="69925"/>
              <a:ext cx="9134124" cy="984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8" name="Google Shape;168;p23"/>
            <p:cNvSpPr/>
            <p:nvPr/>
          </p:nvSpPr>
          <p:spPr>
            <a:xfrm>
              <a:off x="0" y="7900"/>
              <a:ext cx="9144000" cy="306600"/>
            </a:xfrm>
            <a:prstGeom prst="rect">
              <a:avLst/>
            </a:prstGeom>
            <a:solidFill>
              <a:srgbClr val="1044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69" name="Google Shape;169;p23"/>
          <p:cNvPicPr preferRelativeResize="0"/>
          <p:nvPr/>
        </p:nvPicPr>
        <p:blipFill>
          <a:blip r:embed="rId4">
            <a:alphaModFix amt="24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71" name="Google Shape;171;p23"/>
          <p:cNvSpPr txBox="1"/>
          <p:nvPr>
            <p:ph idx="2" type="title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2" name="Google Shape;172;p23"/>
          <p:cNvSpPr txBox="1"/>
          <p:nvPr>
            <p:ph idx="3" type="title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3" name="Google Shape;173;p23"/>
          <p:cNvSpPr txBox="1"/>
          <p:nvPr>
            <p:ph idx="1" type="body"/>
          </p:nvPr>
        </p:nvSpPr>
        <p:spPr>
          <a:xfrm>
            <a:off x="212598" y="1188325"/>
            <a:ext cx="4929900" cy="29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. Title (2) + 1 Big Stat">
  <p:cSld name="TITLE_2_1_1_2_1_1_1_1_1_2">
    <p:bg>
      <p:bgPr>
        <a:solidFill>
          <a:srgbClr val="FFFFFF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4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/>
        </p:txBody>
      </p:sp>
      <p:sp>
        <p:nvSpPr>
          <p:cNvPr id="177" name="Google Shape;177;p24"/>
          <p:cNvSpPr txBox="1"/>
          <p:nvPr>
            <p:ph idx="2" type="title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8" name="Google Shape;178;p24"/>
          <p:cNvSpPr txBox="1"/>
          <p:nvPr>
            <p:ph idx="3" type="title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179" name="Google Shape;17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4"/>
          <p:cNvSpPr/>
          <p:nvPr/>
        </p:nvSpPr>
        <p:spPr>
          <a:xfrm>
            <a:off x="425688" y="1568625"/>
            <a:ext cx="1945500" cy="1945500"/>
          </a:xfrm>
          <a:prstGeom prst="ellipse">
            <a:avLst/>
          </a:prstGeom>
          <a:solidFill>
            <a:srgbClr val="10446E">
              <a:alpha val="85770"/>
            </a:srgbClr>
          </a:solidFill>
          <a:ln>
            <a:noFill/>
          </a:ln>
          <a:effectLst>
            <a:outerShdw blurRad="714375" rotWithShape="0" algn="bl" dir="5400000" dist="361950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4"/>
          <p:cNvSpPr txBox="1"/>
          <p:nvPr>
            <p:ph idx="4" type="title"/>
          </p:nvPr>
        </p:nvSpPr>
        <p:spPr>
          <a:xfrm>
            <a:off x="431400" y="2548575"/>
            <a:ext cx="1932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2" name="Google Shape;182;p24"/>
          <p:cNvSpPr txBox="1"/>
          <p:nvPr>
            <p:ph idx="5" type="title"/>
          </p:nvPr>
        </p:nvSpPr>
        <p:spPr>
          <a:xfrm>
            <a:off x="431400" y="1862775"/>
            <a:ext cx="1932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. Title (2) + 2 Big Stats">
  <p:cSld name="TITLE_2_1_1_2_1_1_1_1_1_2_1">
    <p:bg>
      <p:bgPr>
        <a:solidFill>
          <a:srgbClr val="FFFFFF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5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/>
        </p:txBody>
      </p:sp>
      <p:sp>
        <p:nvSpPr>
          <p:cNvPr id="186" name="Google Shape;186;p25"/>
          <p:cNvSpPr txBox="1"/>
          <p:nvPr>
            <p:ph idx="2" type="title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7" name="Google Shape;187;p25"/>
          <p:cNvSpPr txBox="1"/>
          <p:nvPr>
            <p:ph idx="3" type="title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188" name="Google Shape;18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5"/>
          <p:cNvSpPr/>
          <p:nvPr/>
        </p:nvSpPr>
        <p:spPr>
          <a:xfrm>
            <a:off x="1672626" y="2680507"/>
            <a:ext cx="1736164" cy="1663013"/>
          </a:xfrm>
          <a:prstGeom prst="ellipse">
            <a:avLst/>
          </a:prstGeom>
          <a:solidFill>
            <a:srgbClr val="81C347"/>
          </a:solidFill>
          <a:ln>
            <a:noFill/>
          </a:ln>
          <a:effectLst>
            <a:outerShdw blurRad="714375" rotWithShape="0" algn="bl" dir="5400000" dist="361950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5"/>
          <p:cNvSpPr txBox="1"/>
          <p:nvPr>
            <p:ph idx="4" type="title"/>
          </p:nvPr>
        </p:nvSpPr>
        <p:spPr>
          <a:xfrm>
            <a:off x="1672625" y="3130392"/>
            <a:ext cx="1736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1" name="Google Shape;191;p25"/>
          <p:cNvSpPr/>
          <p:nvPr/>
        </p:nvSpPr>
        <p:spPr>
          <a:xfrm>
            <a:off x="425688" y="1568625"/>
            <a:ext cx="1945500" cy="1945500"/>
          </a:xfrm>
          <a:prstGeom prst="ellipse">
            <a:avLst/>
          </a:prstGeom>
          <a:solidFill>
            <a:srgbClr val="10446E">
              <a:alpha val="85770"/>
            </a:srgbClr>
          </a:solidFill>
          <a:ln>
            <a:noFill/>
          </a:ln>
          <a:effectLst>
            <a:outerShdw blurRad="714375" rotWithShape="0" algn="bl" dir="5400000" dist="361950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5"/>
          <p:cNvSpPr txBox="1"/>
          <p:nvPr>
            <p:ph idx="5" type="title"/>
          </p:nvPr>
        </p:nvSpPr>
        <p:spPr>
          <a:xfrm>
            <a:off x="431400" y="2548575"/>
            <a:ext cx="1932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3" name="Google Shape;193;p25"/>
          <p:cNvSpPr txBox="1"/>
          <p:nvPr>
            <p:ph idx="6" type="title"/>
          </p:nvPr>
        </p:nvSpPr>
        <p:spPr>
          <a:xfrm>
            <a:off x="431400" y="1862775"/>
            <a:ext cx="1932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. Title (1) + 1 Big Stat">
  <p:cSld name="TITLE_2_1_1_1_2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6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97" name="Google Shape;197;p26"/>
          <p:cNvPicPr preferRelativeResize="0"/>
          <p:nvPr/>
        </p:nvPicPr>
        <p:blipFill>
          <a:blip r:embed="rId4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6"/>
          <p:cNvSpPr txBox="1"/>
          <p:nvPr>
            <p:ph idx="2" type="title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9" name="Google Shape;199;p26"/>
          <p:cNvSpPr txBox="1"/>
          <p:nvPr>
            <p:ph idx="3" type="title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0" name="Google Shape;200;p26"/>
          <p:cNvSpPr/>
          <p:nvPr/>
        </p:nvSpPr>
        <p:spPr>
          <a:xfrm>
            <a:off x="425688" y="1568625"/>
            <a:ext cx="1945500" cy="1945500"/>
          </a:xfrm>
          <a:prstGeom prst="ellipse">
            <a:avLst/>
          </a:prstGeom>
          <a:solidFill>
            <a:srgbClr val="10446E">
              <a:alpha val="85770"/>
            </a:srgbClr>
          </a:solidFill>
          <a:ln>
            <a:noFill/>
          </a:ln>
          <a:effectLst>
            <a:outerShdw blurRad="714375" rotWithShape="0" algn="bl" dir="5400000" dist="361950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6"/>
          <p:cNvSpPr txBox="1"/>
          <p:nvPr>
            <p:ph idx="4" type="title"/>
          </p:nvPr>
        </p:nvSpPr>
        <p:spPr>
          <a:xfrm>
            <a:off x="431400" y="2548575"/>
            <a:ext cx="1932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2" name="Google Shape;202;p26"/>
          <p:cNvSpPr txBox="1"/>
          <p:nvPr>
            <p:ph idx="5" type="title"/>
          </p:nvPr>
        </p:nvSpPr>
        <p:spPr>
          <a:xfrm>
            <a:off x="431400" y="1862775"/>
            <a:ext cx="1932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. Title (1) + 2 Big Stats">
  <p:cSld name="TITLE_2_1_1_1_2_1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7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206" name="Google Shape;206;p27"/>
          <p:cNvPicPr preferRelativeResize="0"/>
          <p:nvPr/>
        </p:nvPicPr>
        <p:blipFill>
          <a:blip r:embed="rId4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7"/>
          <p:cNvSpPr txBox="1"/>
          <p:nvPr>
            <p:ph idx="2" type="title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8" name="Google Shape;208;p27"/>
          <p:cNvSpPr txBox="1"/>
          <p:nvPr>
            <p:ph idx="3" type="title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9" name="Google Shape;209;p27"/>
          <p:cNvSpPr/>
          <p:nvPr/>
        </p:nvSpPr>
        <p:spPr>
          <a:xfrm>
            <a:off x="1672626" y="2680507"/>
            <a:ext cx="1736100" cy="1662900"/>
          </a:xfrm>
          <a:prstGeom prst="ellipse">
            <a:avLst/>
          </a:prstGeom>
          <a:solidFill>
            <a:srgbClr val="81C347"/>
          </a:solidFill>
          <a:ln>
            <a:noFill/>
          </a:ln>
          <a:effectLst>
            <a:outerShdw blurRad="714375" rotWithShape="0" algn="bl" dir="5400000" dist="361950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7"/>
          <p:cNvSpPr txBox="1"/>
          <p:nvPr>
            <p:ph idx="4" type="title"/>
          </p:nvPr>
        </p:nvSpPr>
        <p:spPr>
          <a:xfrm>
            <a:off x="1672625" y="3130392"/>
            <a:ext cx="1736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1" name="Google Shape;211;p27"/>
          <p:cNvSpPr/>
          <p:nvPr/>
        </p:nvSpPr>
        <p:spPr>
          <a:xfrm>
            <a:off x="425688" y="1568625"/>
            <a:ext cx="1945500" cy="1945500"/>
          </a:xfrm>
          <a:prstGeom prst="ellipse">
            <a:avLst/>
          </a:prstGeom>
          <a:solidFill>
            <a:srgbClr val="10446E">
              <a:alpha val="85770"/>
            </a:srgbClr>
          </a:solidFill>
          <a:ln>
            <a:noFill/>
          </a:ln>
          <a:effectLst>
            <a:outerShdw blurRad="714375" rotWithShape="0" algn="bl" dir="5400000" dist="361950">
              <a:srgbClr val="000000">
                <a:alpha val="1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7"/>
          <p:cNvSpPr txBox="1"/>
          <p:nvPr>
            <p:ph idx="5" type="title"/>
          </p:nvPr>
        </p:nvSpPr>
        <p:spPr>
          <a:xfrm>
            <a:off x="431400" y="2548575"/>
            <a:ext cx="1932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3" name="Google Shape;213;p27"/>
          <p:cNvSpPr txBox="1"/>
          <p:nvPr>
            <p:ph idx="6" type="title"/>
          </p:nvPr>
        </p:nvSpPr>
        <p:spPr>
          <a:xfrm>
            <a:off x="431400" y="1862775"/>
            <a:ext cx="1932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. Big Quote (1)">
  <p:cSld name="TITLE_2_1_1_2_1_1_1_1_1_2_2">
    <p:bg>
      <p:bgPr>
        <a:solidFill>
          <a:srgbClr val="FFFFFF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8"/>
          <p:cNvSpPr/>
          <p:nvPr/>
        </p:nvSpPr>
        <p:spPr>
          <a:xfrm>
            <a:off x="4914555" y="2556414"/>
            <a:ext cx="1180500" cy="1180500"/>
          </a:xfrm>
          <a:prstGeom prst="ellipse">
            <a:avLst/>
          </a:prstGeom>
          <a:noFill/>
          <a:ln cap="flat" cmpd="sng" w="9525">
            <a:solidFill>
              <a:srgbClr val="1044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6" name="Google Shape;216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8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/>
        </p:txBody>
      </p:sp>
      <p:pic>
        <p:nvPicPr>
          <p:cNvPr id="218" name="Google Shape;218;p28"/>
          <p:cNvPicPr preferRelativeResize="0"/>
          <p:nvPr/>
        </p:nvPicPr>
        <p:blipFill rotWithShape="1">
          <a:blip r:embed="rId3">
            <a:alphaModFix amt="34000"/>
          </a:blip>
          <a:srcRect b="0" l="0" r="0" t="0"/>
          <a:stretch/>
        </p:blipFill>
        <p:spPr>
          <a:xfrm>
            <a:off x="2498500" y="3584963"/>
            <a:ext cx="4147000" cy="712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8"/>
          <p:cNvPicPr preferRelativeResize="0"/>
          <p:nvPr/>
        </p:nvPicPr>
        <p:blipFill rotWithShape="1">
          <a:blip r:embed="rId4">
            <a:alphaModFix amt="28000"/>
          </a:blip>
          <a:srcRect b="23122" l="0" r="0" t="23117"/>
          <a:stretch/>
        </p:blipFill>
        <p:spPr>
          <a:xfrm>
            <a:off x="2969941" y="1160622"/>
            <a:ext cx="3125245" cy="232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9050" y="2620925"/>
            <a:ext cx="1051500" cy="1051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1" name="Google Shape;221;p28"/>
          <p:cNvSpPr txBox="1"/>
          <p:nvPr>
            <p:ph idx="1" type="subTitle"/>
          </p:nvPr>
        </p:nvSpPr>
        <p:spPr>
          <a:xfrm>
            <a:off x="3174926" y="2807500"/>
            <a:ext cx="1845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000"/>
            </a:lvl9pPr>
          </a:lstStyle>
          <a:p/>
        </p:txBody>
      </p:sp>
      <p:sp>
        <p:nvSpPr>
          <p:cNvPr id="222" name="Google Shape;222;p28"/>
          <p:cNvSpPr txBox="1"/>
          <p:nvPr>
            <p:ph idx="2" type="subTitle"/>
          </p:nvPr>
        </p:nvSpPr>
        <p:spPr>
          <a:xfrm>
            <a:off x="2716275" y="1403250"/>
            <a:ext cx="3828900" cy="13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223" name="Google Shape;223;p28"/>
          <p:cNvSpPr txBox="1"/>
          <p:nvPr>
            <p:ph idx="3" type="subTitle"/>
          </p:nvPr>
        </p:nvSpPr>
        <p:spPr>
          <a:xfrm>
            <a:off x="3163449" y="3110525"/>
            <a:ext cx="1845000" cy="3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81C34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. Big Quote (2)">
  <p:cSld name="TITLE_2_1_1_2_1_1_1_1_1_2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9"/>
          <p:cNvSpPr/>
          <p:nvPr/>
        </p:nvSpPr>
        <p:spPr>
          <a:xfrm>
            <a:off x="4914555" y="2556414"/>
            <a:ext cx="1180500" cy="1180500"/>
          </a:xfrm>
          <a:prstGeom prst="ellipse">
            <a:avLst/>
          </a:prstGeom>
          <a:noFill/>
          <a:ln cap="flat" cmpd="sng" w="9525">
            <a:solidFill>
              <a:srgbClr val="1044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6" name="Google Shape;226;p29"/>
          <p:cNvPicPr preferRelativeResize="0"/>
          <p:nvPr/>
        </p:nvPicPr>
        <p:blipFill rotWithShape="1">
          <a:blip r:embed="rId3">
            <a:alphaModFix amt="34000"/>
          </a:blip>
          <a:srcRect b="0" l="0" r="0" t="0"/>
          <a:stretch/>
        </p:blipFill>
        <p:spPr>
          <a:xfrm>
            <a:off x="2498500" y="3584963"/>
            <a:ext cx="4147000" cy="712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9"/>
          <p:cNvPicPr preferRelativeResize="0"/>
          <p:nvPr/>
        </p:nvPicPr>
        <p:blipFill rotWithShape="1">
          <a:blip r:embed="rId4">
            <a:alphaModFix amt="12000"/>
          </a:blip>
          <a:srcRect b="23122" l="0" r="0" t="23117"/>
          <a:stretch/>
        </p:blipFill>
        <p:spPr>
          <a:xfrm>
            <a:off x="2877375" y="1141408"/>
            <a:ext cx="3310376" cy="246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9050" y="2620925"/>
            <a:ext cx="1051500" cy="1051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9" name="Google Shape;229;p29"/>
          <p:cNvSpPr txBox="1"/>
          <p:nvPr>
            <p:ph idx="1" type="subTitle"/>
          </p:nvPr>
        </p:nvSpPr>
        <p:spPr>
          <a:xfrm>
            <a:off x="3174925" y="2807500"/>
            <a:ext cx="17397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30" name="Google Shape;230;p29"/>
          <p:cNvSpPr txBox="1"/>
          <p:nvPr>
            <p:ph idx="2" type="subTitle"/>
          </p:nvPr>
        </p:nvSpPr>
        <p:spPr>
          <a:xfrm>
            <a:off x="2716275" y="1403250"/>
            <a:ext cx="3828900" cy="13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31" name="Google Shape;231;p29"/>
          <p:cNvSpPr txBox="1"/>
          <p:nvPr>
            <p:ph idx="3" type="subTitle"/>
          </p:nvPr>
        </p:nvSpPr>
        <p:spPr>
          <a:xfrm>
            <a:off x="3163449" y="3110525"/>
            <a:ext cx="1739700" cy="3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81C347"/>
                </a:solidFill>
              </a:defRPr>
            </a:lvl9pPr>
          </a:lstStyle>
          <a:p/>
        </p:txBody>
      </p:sp>
      <p:pic>
        <p:nvPicPr>
          <p:cNvPr id="232" name="Google Shape;232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9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9. Title &amp; Body (1) - Supporting Quote">
  <p:cSld name="TITLE_2_1_1_1_2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236" name="Google Shape;236;p30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0"/>
          <p:cNvSpPr txBox="1"/>
          <p:nvPr>
            <p:ph idx="2"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38" name="Google Shape;238;p30"/>
          <p:cNvSpPr txBox="1"/>
          <p:nvPr>
            <p:ph idx="1" type="body"/>
          </p:nvPr>
        </p:nvSpPr>
        <p:spPr>
          <a:xfrm>
            <a:off x="212594" y="1188326"/>
            <a:ext cx="7347000" cy="29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239" name="Google Shape;239;p30"/>
          <p:cNvPicPr preferRelativeResize="0"/>
          <p:nvPr/>
        </p:nvPicPr>
        <p:blipFill rotWithShape="1">
          <a:blip r:embed="rId4">
            <a:alphaModFix amt="34000"/>
          </a:blip>
          <a:srcRect b="0" l="0" r="0" t="0"/>
          <a:stretch/>
        </p:blipFill>
        <p:spPr>
          <a:xfrm>
            <a:off x="4708300" y="3737363"/>
            <a:ext cx="4147000" cy="712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0"/>
          <p:cNvPicPr preferRelativeResize="0"/>
          <p:nvPr/>
        </p:nvPicPr>
        <p:blipFill rotWithShape="1">
          <a:blip r:embed="rId5">
            <a:alphaModFix amt="12000"/>
          </a:blip>
          <a:srcRect b="23122" l="0" r="0" t="23117"/>
          <a:stretch/>
        </p:blipFill>
        <p:spPr>
          <a:xfrm>
            <a:off x="5087175" y="1293808"/>
            <a:ext cx="3310376" cy="246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88850" y="2773325"/>
            <a:ext cx="1051500" cy="1051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42" name="Google Shape;242;p30"/>
          <p:cNvSpPr txBox="1"/>
          <p:nvPr>
            <p:ph idx="3" type="subTitle"/>
          </p:nvPr>
        </p:nvSpPr>
        <p:spPr>
          <a:xfrm>
            <a:off x="5384719" y="2959900"/>
            <a:ext cx="16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43" name="Google Shape;243;p30"/>
          <p:cNvSpPr/>
          <p:nvPr/>
        </p:nvSpPr>
        <p:spPr>
          <a:xfrm>
            <a:off x="7124355" y="2708814"/>
            <a:ext cx="1180500" cy="1180500"/>
          </a:xfrm>
          <a:prstGeom prst="ellipse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651889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0"/>
          <p:cNvSpPr txBox="1"/>
          <p:nvPr>
            <p:ph idx="4" type="subTitle"/>
          </p:nvPr>
        </p:nvSpPr>
        <p:spPr>
          <a:xfrm>
            <a:off x="4926075" y="1555650"/>
            <a:ext cx="3828900" cy="13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45" name="Google Shape;245;p30"/>
          <p:cNvSpPr txBox="1"/>
          <p:nvPr>
            <p:ph idx="5" type="subTitle"/>
          </p:nvPr>
        </p:nvSpPr>
        <p:spPr>
          <a:xfrm>
            <a:off x="5373255" y="3262925"/>
            <a:ext cx="1563300" cy="3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81C347"/>
                </a:solidFill>
              </a:defRPr>
            </a:lvl9pPr>
          </a:lstStyle>
          <a:p/>
        </p:txBody>
      </p:sp>
      <p:pic>
        <p:nvPicPr>
          <p:cNvPr id="246" name="Google Shape;246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. Title Slide (1)">
  <p:cSld name="TITLE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-150" y="1890950"/>
            <a:ext cx="9144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15" name="Google Shape;15;p4"/>
          <p:cNvPicPr preferRelativeResize="0"/>
          <p:nvPr/>
        </p:nvPicPr>
        <p:blipFill rotWithShape="1">
          <a:blip r:embed="rId3">
            <a:alphaModFix amt="62000"/>
          </a:blip>
          <a:srcRect b="48388" l="0" r="0" t="47973"/>
          <a:stretch/>
        </p:blipFill>
        <p:spPr>
          <a:xfrm>
            <a:off x="2714900" y="2699094"/>
            <a:ext cx="3714197" cy="18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0. Description - White">
  <p:cSld name="BLANK_1_2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1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/>
        </p:txBody>
      </p:sp>
      <p:sp>
        <p:nvSpPr>
          <p:cNvPr id="250" name="Google Shape;250;p31"/>
          <p:cNvSpPr txBox="1"/>
          <p:nvPr>
            <p:ph idx="2" type="title"/>
          </p:nvPr>
        </p:nvSpPr>
        <p:spPr>
          <a:xfrm>
            <a:off x="269175" y="824675"/>
            <a:ext cx="88158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51" name="Google Shape;251;p31"/>
          <p:cNvSpPr txBox="1"/>
          <p:nvPr>
            <p:ph idx="1" type="subTitle"/>
          </p:nvPr>
        </p:nvSpPr>
        <p:spPr>
          <a:xfrm>
            <a:off x="291275" y="1728461"/>
            <a:ext cx="4328700" cy="207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1. Description - Gradient">
  <p:cSld name="BLANK_1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2"/>
          <p:cNvSpPr txBox="1"/>
          <p:nvPr>
            <p:ph type="title"/>
          </p:nvPr>
        </p:nvSpPr>
        <p:spPr>
          <a:xfrm>
            <a:off x="269175" y="824675"/>
            <a:ext cx="88158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54" name="Google Shape;254;p32"/>
          <p:cNvSpPr txBox="1"/>
          <p:nvPr>
            <p:ph idx="1" type="subTitle"/>
          </p:nvPr>
        </p:nvSpPr>
        <p:spPr>
          <a:xfrm>
            <a:off x="291275" y="1737679"/>
            <a:ext cx="4328700" cy="207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55" name="Google Shape;255;p32"/>
          <p:cNvSpPr txBox="1"/>
          <p:nvPr>
            <p:ph idx="2"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256" name="Google Shape;25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2. One Speaker (1)">
  <p:cSld name="TITLE_2_1_1_1_2_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3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259" name="Google Shape;259;p33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3"/>
          <p:cNvSpPr txBox="1"/>
          <p:nvPr>
            <p:ph idx="2"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61" name="Google Shape;261;p33"/>
          <p:cNvSpPr txBox="1"/>
          <p:nvPr>
            <p:ph idx="1" type="body"/>
          </p:nvPr>
        </p:nvSpPr>
        <p:spPr>
          <a:xfrm>
            <a:off x="212598" y="1188325"/>
            <a:ext cx="4655700" cy="29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262" name="Google Shape;26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3"/>
          <p:cNvSpPr txBox="1"/>
          <p:nvPr>
            <p:ph idx="3" type="title"/>
          </p:nvPr>
        </p:nvSpPr>
        <p:spPr>
          <a:xfrm>
            <a:off x="4801963" y="3699965"/>
            <a:ext cx="34893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64" name="Google Shape;264;p33"/>
          <p:cNvSpPr txBox="1"/>
          <p:nvPr>
            <p:ph idx="4" type="title"/>
          </p:nvPr>
        </p:nvSpPr>
        <p:spPr>
          <a:xfrm>
            <a:off x="4760963" y="4055618"/>
            <a:ext cx="35304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265" name="Google Shape;265;p33"/>
          <p:cNvSpPr txBox="1"/>
          <p:nvPr>
            <p:ph idx="5" type="title"/>
          </p:nvPr>
        </p:nvSpPr>
        <p:spPr>
          <a:xfrm>
            <a:off x="5003063" y="4341047"/>
            <a:ext cx="30171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i="1" sz="1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266" name="Google Shape;266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7124" y="1240362"/>
            <a:ext cx="2409000" cy="2409000"/>
          </a:xfrm>
          <a:prstGeom prst="ellipse">
            <a:avLst/>
          </a:prstGeom>
          <a:noFill/>
          <a:ln>
            <a:noFill/>
          </a:ln>
          <a:effectLst>
            <a:outerShdw blurRad="371475" rotWithShape="0" algn="bl" dir="5400000" dist="171450">
              <a:srgbClr val="000000">
                <a:alpha val="11000"/>
              </a:srgbClr>
            </a:outerShdw>
          </a:effectLst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3. One Speaker (2)">
  <p:cSld name="TITLE_2_1_1_2_1_2">
    <p:bg>
      <p:bgPr>
        <a:solidFill>
          <a:srgbClr val="FFFFFF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4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/>
        </p:txBody>
      </p:sp>
      <p:sp>
        <p:nvSpPr>
          <p:cNvPr id="270" name="Google Shape;270;p34"/>
          <p:cNvSpPr txBox="1"/>
          <p:nvPr>
            <p:ph idx="1" type="body"/>
          </p:nvPr>
        </p:nvSpPr>
        <p:spPr>
          <a:xfrm>
            <a:off x="212598" y="1188325"/>
            <a:ext cx="4497600" cy="29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pic>
        <p:nvPicPr>
          <p:cNvPr id="271" name="Google Shape;27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4"/>
          <p:cNvSpPr txBox="1"/>
          <p:nvPr>
            <p:ph idx="2"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73" name="Google Shape;273;p34"/>
          <p:cNvSpPr txBox="1"/>
          <p:nvPr>
            <p:ph idx="3" type="title"/>
          </p:nvPr>
        </p:nvSpPr>
        <p:spPr>
          <a:xfrm>
            <a:off x="4792088" y="3699965"/>
            <a:ext cx="34893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74" name="Google Shape;274;p34"/>
          <p:cNvSpPr txBox="1"/>
          <p:nvPr>
            <p:ph idx="4" type="title"/>
          </p:nvPr>
        </p:nvSpPr>
        <p:spPr>
          <a:xfrm>
            <a:off x="4751088" y="4055618"/>
            <a:ext cx="35304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275" name="Google Shape;275;p34"/>
          <p:cNvSpPr txBox="1"/>
          <p:nvPr>
            <p:ph idx="5" type="title"/>
          </p:nvPr>
        </p:nvSpPr>
        <p:spPr>
          <a:xfrm>
            <a:off x="4993188" y="4341047"/>
            <a:ext cx="30171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i="1" sz="1600">
                <a:solidFill>
                  <a:srgbClr val="0096D6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9pPr>
          </a:lstStyle>
          <a:p/>
        </p:txBody>
      </p:sp>
      <p:sp>
        <p:nvSpPr>
          <p:cNvPr id="276" name="Google Shape;276;p34"/>
          <p:cNvSpPr/>
          <p:nvPr/>
        </p:nvSpPr>
        <p:spPr>
          <a:xfrm>
            <a:off x="5297238" y="1240478"/>
            <a:ext cx="2409000" cy="240900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0000"/>
              </a:highlight>
            </a:endParaRPr>
          </a:p>
        </p:txBody>
      </p:sp>
      <p:pic>
        <p:nvPicPr>
          <p:cNvPr id="277" name="Google Shape;27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7250" y="1240362"/>
            <a:ext cx="2409000" cy="2409000"/>
          </a:xfrm>
          <a:prstGeom prst="ellipse">
            <a:avLst/>
          </a:prstGeom>
          <a:noFill/>
          <a:ln>
            <a:noFill/>
          </a:ln>
          <a:effectLst>
            <a:outerShdw blurRad="371475" rotWithShape="0" algn="bl" dir="5400000" dist="171450">
              <a:srgbClr val="000000">
                <a:alpha val="11000"/>
              </a:srgbClr>
            </a:outerShdw>
          </a:effectLst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3. One Speaker (2) 1">
  <p:cSld name="TITLE_2_1_1_2_1_2_1">
    <p:bg>
      <p:bgPr>
        <a:solidFill>
          <a:srgbClr val="FFFFFF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5"/>
          <p:cNvSpPr txBox="1"/>
          <p:nvPr>
            <p:ph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282" name="Google Shape;28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9025" y="1175750"/>
            <a:ext cx="2506800" cy="2506800"/>
          </a:xfrm>
          <a:prstGeom prst="ellipse">
            <a:avLst/>
          </a:prstGeom>
          <a:noFill/>
          <a:ln>
            <a:noFill/>
          </a:ln>
          <a:effectLst>
            <a:outerShdw blurRad="371475" rotWithShape="0" algn="bl" dir="5400000" dist="171450">
              <a:srgbClr val="000000">
                <a:alpha val="11000"/>
              </a:srgbClr>
            </a:outerShdw>
          </a:effectLst>
        </p:spPr>
      </p:pic>
      <p:sp>
        <p:nvSpPr>
          <p:cNvPr id="283" name="Google Shape;283;p35"/>
          <p:cNvSpPr txBox="1"/>
          <p:nvPr>
            <p:ph idx="2" type="title"/>
          </p:nvPr>
        </p:nvSpPr>
        <p:spPr>
          <a:xfrm>
            <a:off x="2868213" y="3699965"/>
            <a:ext cx="34893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84" name="Google Shape;284;p35"/>
          <p:cNvSpPr txBox="1"/>
          <p:nvPr>
            <p:ph idx="3" type="title"/>
          </p:nvPr>
        </p:nvSpPr>
        <p:spPr>
          <a:xfrm>
            <a:off x="2827213" y="4085242"/>
            <a:ext cx="35304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285" name="Google Shape;285;p35"/>
          <p:cNvSpPr txBox="1"/>
          <p:nvPr>
            <p:ph idx="4" type="title"/>
          </p:nvPr>
        </p:nvSpPr>
        <p:spPr>
          <a:xfrm>
            <a:off x="3069313" y="4400295"/>
            <a:ext cx="30171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i="1" sz="1600">
                <a:solidFill>
                  <a:srgbClr val="0096D6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2. One Speaker (1) 1">
  <p:cSld name="TITLE_2_1_1_1_2_4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6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288" name="Google Shape;288;p36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6"/>
          <p:cNvSpPr txBox="1"/>
          <p:nvPr>
            <p:ph idx="2"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290" name="Google Shape;29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39025" y="1175750"/>
            <a:ext cx="2506800" cy="2506800"/>
          </a:xfrm>
          <a:prstGeom prst="ellipse">
            <a:avLst/>
          </a:prstGeom>
          <a:noFill/>
          <a:ln>
            <a:noFill/>
          </a:ln>
          <a:effectLst>
            <a:outerShdw blurRad="371475" rotWithShape="0" algn="bl" dir="5400000" dist="171450">
              <a:srgbClr val="000000">
                <a:alpha val="11000"/>
              </a:srgbClr>
            </a:outerShdw>
          </a:effectLst>
        </p:spPr>
      </p:pic>
      <p:sp>
        <p:nvSpPr>
          <p:cNvPr id="292" name="Google Shape;292;p36"/>
          <p:cNvSpPr txBox="1"/>
          <p:nvPr>
            <p:ph idx="3" type="title"/>
          </p:nvPr>
        </p:nvSpPr>
        <p:spPr>
          <a:xfrm>
            <a:off x="2868213" y="3699965"/>
            <a:ext cx="34893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93" name="Google Shape;293;p36"/>
          <p:cNvSpPr txBox="1"/>
          <p:nvPr>
            <p:ph idx="4" type="title"/>
          </p:nvPr>
        </p:nvSpPr>
        <p:spPr>
          <a:xfrm>
            <a:off x="2827213" y="4085242"/>
            <a:ext cx="35304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294" name="Google Shape;294;p36"/>
          <p:cNvSpPr txBox="1"/>
          <p:nvPr>
            <p:ph idx="5" type="title"/>
          </p:nvPr>
        </p:nvSpPr>
        <p:spPr>
          <a:xfrm>
            <a:off x="3069313" y="4380546"/>
            <a:ext cx="30171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i="1" sz="1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4. Two Speakers (1)">
  <p:cSld name="TITLE_2_1_1_1_2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37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7"/>
          <p:cNvSpPr txBox="1"/>
          <p:nvPr>
            <p:ph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298" name="Google Shape;29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7"/>
          <p:cNvSpPr txBox="1"/>
          <p:nvPr>
            <p:ph idx="2" type="title"/>
          </p:nvPr>
        </p:nvSpPr>
        <p:spPr>
          <a:xfrm>
            <a:off x="893638" y="3699965"/>
            <a:ext cx="34893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00" name="Google Shape;300;p37"/>
          <p:cNvSpPr txBox="1"/>
          <p:nvPr>
            <p:ph idx="3" type="title"/>
          </p:nvPr>
        </p:nvSpPr>
        <p:spPr>
          <a:xfrm>
            <a:off x="852638" y="4055618"/>
            <a:ext cx="35304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301" name="Google Shape;301;p37"/>
          <p:cNvSpPr txBox="1"/>
          <p:nvPr>
            <p:ph idx="4" type="title"/>
          </p:nvPr>
        </p:nvSpPr>
        <p:spPr>
          <a:xfrm>
            <a:off x="1094738" y="4341047"/>
            <a:ext cx="30171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i="1" sz="1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02" name="Google Shape;302;p37"/>
          <p:cNvSpPr txBox="1"/>
          <p:nvPr>
            <p:ph idx="5" type="title"/>
          </p:nvPr>
        </p:nvSpPr>
        <p:spPr>
          <a:xfrm>
            <a:off x="4801963" y="3699965"/>
            <a:ext cx="34893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03" name="Google Shape;303;p37"/>
          <p:cNvSpPr txBox="1"/>
          <p:nvPr>
            <p:ph idx="6" type="title"/>
          </p:nvPr>
        </p:nvSpPr>
        <p:spPr>
          <a:xfrm>
            <a:off x="4760963" y="4055618"/>
            <a:ext cx="35304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304" name="Google Shape;304;p37"/>
          <p:cNvSpPr txBox="1"/>
          <p:nvPr>
            <p:ph idx="7" type="title"/>
          </p:nvPr>
        </p:nvSpPr>
        <p:spPr>
          <a:xfrm>
            <a:off x="5003063" y="4341047"/>
            <a:ext cx="30171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i="1" sz="1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305" name="Google Shape;305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3724" y="1240362"/>
            <a:ext cx="2409000" cy="2409000"/>
          </a:xfrm>
          <a:prstGeom prst="ellipse">
            <a:avLst/>
          </a:prstGeom>
          <a:noFill/>
          <a:ln>
            <a:noFill/>
          </a:ln>
          <a:effectLst>
            <a:outerShdw blurRad="371475" rotWithShape="0" algn="bl" dir="5400000" dist="171450">
              <a:srgbClr val="000000">
                <a:alpha val="11000"/>
              </a:srgbClr>
            </a:outerShdw>
          </a:effectLst>
        </p:spPr>
      </p:pic>
      <p:pic>
        <p:nvPicPr>
          <p:cNvPr id="306" name="Google Shape;30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7124" y="1240362"/>
            <a:ext cx="2409000" cy="2409000"/>
          </a:xfrm>
          <a:prstGeom prst="ellipse">
            <a:avLst/>
          </a:prstGeom>
          <a:noFill/>
          <a:ln>
            <a:noFill/>
          </a:ln>
          <a:effectLst>
            <a:outerShdw blurRad="371475" rotWithShape="0" algn="bl" dir="5400000" dist="171450">
              <a:srgbClr val="000000">
                <a:alpha val="11000"/>
              </a:srgbClr>
            </a:outerShdw>
          </a:effectLst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5. Two Speakers (2)">
  <p:cSld name="TITLE_2_1_1_1_2_3_1">
    <p:bg>
      <p:bgPr>
        <a:solidFill>
          <a:srgbClr val="FFFFFF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8"/>
          <p:cNvSpPr txBox="1"/>
          <p:nvPr>
            <p:ph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11" name="Google Shape;311;p38"/>
          <p:cNvSpPr/>
          <p:nvPr/>
        </p:nvSpPr>
        <p:spPr>
          <a:xfrm>
            <a:off x="1433863" y="1240478"/>
            <a:ext cx="2409000" cy="240900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0000"/>
              </a:highlight>
            </a:endParaRPr>
          </a:p>
        </p:txBody>
      </p:sp>
      <p:pic>
        <p:nvPicPr>
          <p:cNvPr id="312" name="Google Shape;31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3724" y="1240362"/>
            <a:ext cx="2409000" cy="2409000"/>
          </a:xfrm>
          <a:prstGeom prst="ellipse">
            <a:avLst/>
          </a:prstGeom>
          <a:noFill/>
          <a:ln>
            <a:noFill/>
          </a:ln>
          <a:effectLst>
            <a:outerShdw blurRad="371475" rotWithShape="0" algn="bl" dir="5400000" dist="171450">
              <a:srgbClr val="000000">
                <a:alpha val="11000"/>
              </a:srgbClr>
            </a:outerShdw>
          </a:effectLst>
        </p:spPr>
      </p:pic>
      <p:sp>
        <p:nvSpPr>
          <p:cNvPr id="313" name="Google Shape;313;p38"/>
          <p:cNvSpPr txBox="1"/>
          <p:nvPr>
            <p:ph idx="2" type="title"/>
          </p:nvPr>
        </p:nvSpPr>
        <p:spPr>
          <a:xfrm>
            <a:off x="893638" y="3699965"/>
            <a:ext cx="34893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14" name="Google Shape;314;p38"/>
          <p:cNvSpPr txBox="1"/>
          <p:nvPr>
            <p:ph idx="3" type="title"/>
          </p:nvPr>
        </p:nvSpPr>
        <p:spPr>
          <a:xfrm>
            <a:off x="852638" y="4055618"/>
            <a:ext cx="35304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315" name="Google Shape;315;p38"/>
          <p:cNvSpPr txBox="1"/>
          <p:nvPr>
            <p:ph idx="4" type="title"/>
          </p:nvPr>
        </p:nvSpPr>
        <p:spPr>
          <a:xfrm>
            <a:off x="1094738" y="4341047"/>
            <a:ext cx="30171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i="1" sz="1600">
                <a:solidFill>
                  <a:srgbClr val="0096D6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9pPr>
          </a:lstStyle>
          <a:p/>
        </p:txBody>
      </p:sp>
      <p:sp>
        <p:nvSpPr>
          <p:cNvPr id="316" name="Google Shape;316;p38"/>
          <p:cNvSpPr txBox="1"/>
          <p:nvPr>
            <p:ph idx="5" type="title"/>
          </p:nvPr>
        </p:nvSpPr>
        <p:spPr>
          <a:xfrm>
            <a:off x="4801963" y="3699965"/>
            <a:ext cx="34893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17" name="Google Shape;317;p38"/>
          <p:cNvSpPr txBox="1"/>
          <p:nvPr>
            <p:ph idx="6" type="title"/>
          </p:nvPr>
        </p:nvSpPr>
        <p:spPr>
          <a:xfrm>
            <a:off x="4760963" y="4055618"/>
            <a:ext cx="35304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318" name="Google Shape;318;p38"/>
          <p:cNvSpPr txBox="1"/>
          <p:nvPr>
            <p:ph idx="7" type="title"/>
          </p:nvPr>
        </p:nvSpPr>
        <p:spPr>
          <a:xfrm>
            <a:off x="5003063" y="4341047"/>
            <a:ext cx="30171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i="1" sz="1600">
                <a:solidFill>
                  <a:srgbClr val="0096D6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9pPr>
          </a:lstStyle>
          <a:p/>
        </p:txBody>
      </p:sp>
      <p:sp>
        <p:nvSpPr>
          <p:cNvPr id="319" name="Google Shape;319;p38"/>
          <p:cNvSpPr/>
          <p:nvPr/>
        </p:nvSpPr>
        <p:spPr>
          <a:xfrm>
            <a:off x="5307113" y="1240478"/>
            <a:ext cx="2409000" cy="240900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0000"/>
              </a:highlight>
            </a:endParaRPr>
          </a:p>
        </p:txBody>
      </p:sp>
      <p:pic>
        <p:nvPicPr>
          <p:cNvPr id="320" name="Google Shape;32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7124" y="1240362"/>
            <a:ext cx="2409000" cy="2409000"/>
          </a:xfrm>
          <a:prstGeom prst="ellipse">
            <a:avLst/>
          </a:prstGeom>
          <a:noFill/>
          <a:ln>
            <a:noFill/>
          </a:ln>
          <a:effectLst>
            <a:outerShdw blurRad="371475" rotWithShape="0" algn="bl" dir="5400000" dist="171450">
              <a:srgbClr val="000000">
                <a:alpha val="11000"/>
              </a:srgbClr>
            </a:outerShdw>
          </a:effectLst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6. Three Speakers (1)">
  <p:cSld name="TITLE_2_1_1_1_2_3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39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9"/>
          <p:cNvSpPr txBox="1"/>
          <p:nvPr>
            <p:ph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324" name="Google Shape;32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70095" y="1241401"/>
            <a:ext cx="2203800" cy="2203800"/>
          </a:xfrm>
          <a:prstGeom prst="ellipse">
            <a:avLst/>
          </a:prstGeom>
          <a:noFill/>
          <a:ln>
            <a:noFill/>
          </a:ln>
          <a:effectLst>
            <a:outerShdw blurRad="371475" rotWithShape="0" algn="bl" dir="5400000" dist="171450">
              <a:srgbClr val="000000">
                <a:alpha val="11000"/>
              </a:srgbClr>
            </a:outerShdw>
          </a:effectLst>
        </p:spPr>
      </p:pic>
      <p:pic>
        <p:nvPicPr>
          <p:cNvPr id="326" name="Google Shape;326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8893" y="1241401"/>
            <a:ext cx="2203800" cy="2203800"/>
          </a:xfrm>
          <a:prstGeom prst="ellipse">
            <a:avLst/>
          </a:prstGeom>
          <a:noFill/>
          <a:ln>
            <a:noFill/>
          </a:ln>
          <a:effectLst>
            <a:outerShdw blurRad="371475" rotWithShape="0" algn="bl" dir="5400000" dist="171450">
              <a:srgbClr val="000000">
                <a:alpha val="11000"/>
              </a:srgbClr>
            </a:outerShdw>
          </a:effectLst>
        </p:spPr>
      </p:pic>
      <p:pic>
        <p:nvPicPr>
          <p:cNvPr id="327" name="Google Shape;327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6921" y="1241401"/>
            <a:ext cx="2203800" cy="2203800"/>
          </a:xfrm>
          <a:prstGeom prst="ellipse">
            <a:avLst/>
          </a:prstGeom>
          <a:noFill/>
          <a:ln>
            <a:noFill/>
          </a:ln>
          <a:effectLst>
            <a:outerShdw blurRad="371475" rotWithShape="0" algn="bl" dir="5400000" dist="171450">
              <a:srgbClr val="000000">
                <a:alpha val="11000"/>
              </a:srgbClr>
            </a:outerShdw>
          </a:effectLst>
        </p:spPr>
      </p:pic>
      <p:sp>
        <p:nvSpPr>
          <p:cNvPr id="328" name="Google Shape;328;p39"/>
          <p:cNvSpPr txBox="1"/>
          <p:nvPr>
            <p:ph idx="2" type="title"/>
          </p:nvPr>
        </p:nvSpPr>
        <p:spPr>
          <a:xfrm>
            <a:off x="-55387" y="3557440"/>
            <a:ext cx="34893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29" name="Google Shape;329;p39"/>
          <p:cNvSpPr txBox="1"/>
          <p:nvPr>
            <p:ph idx="3" type="title"/>
          </p:nvPr>
        </p:nvSpPr>
        <p:spPr>
          <a:xfrm>
            <a:off x="-96387" y="3913093"/>
            <a:ext cx="35304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330" name="Google Shape;330;p39"/>
          <p:cNvSpPr txBox="1"/>
          <p:nvPr>
            <p:ph idx="4" type="title"/>
          </p:nvPr>
        </p:nvSpPr>
        <p:spPr>
          <a:xfrm>
            <a:off x="145713" y="4198522"/>
            <a:ext cx="30171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i="1" sz="1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31" name="Google Shape;331;p39"/>
          <p:cNvSpPr txBox="1"/>
          <p:nvPr>
            <p:ph idx="5" type="title"/>
          </p:nvPr>
        </p:nvSpPr>
        <p:spPr>
          <a:xfrm>
            <a:off x="2847788" y="3557440"/>
            <a:ext cx="34893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32" name="Google Shape;332;p39"/>
          <p:cNvSpPr txBox="1"/>
          <p:nvPr>
            <p:ph idx="6" type="title"/>
          </p:nvPr>
        </p:nvSpPr>
        <p:spPr>
          <a:xfrm>
            <a:off x="2806788" y="3913093"/>
            <a:ext cx="35304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333" name="Google Shape;333;p39"/>
          <p:cNvSpPr txBox="1"/>
          <p:nvPr>
            <p:ph idx="7" type="title"/>
          </p:nvPr>
        </p:nvSpPr>
        <p:spPr>
          <a:xfrm>
            <a:off x="3048888" y="4198522"/>
            <a:ext cx="30171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i="1" sz="1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34" name="Google Shape;334;p39"/>
          <p:cNvSpPr txBox="1"/>
          <p:nvPr>
            <p:ph idx="8" type="title"/>
          </p:nvPr>
        </p:nvSpPr>
        <p:spPr>
          <a:xfrm>
            <a:off x="5756588" y="3557440"/>
            <a:ext cx="34893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35" name="Google Shape;335;p39"/>
          <p:cNvSpPr txBox="1"/>
          <p:nvPr>
            <p:ph idx="9" type="title"/>
          </p:nvPr>
        </p:nvSpPr>
        <p:spPr>
          <a:xfrm>
            <a:off x="5715588" y="3913093"/>
            <a:ext cx="35304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336" name="Google Shape;336;p39"/>
          <p:cNvSpPr txBox="1"/>
          <p:nvPr>
            <p:ph idx="13" type="title"/>
          </p:nvPr>
        </p:nvSpPr>
        <p:spPr>
          <a:xfrm>
            <a:off x="5957688" y="4198522"/>
            <a:ext cx="30171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i="1" sz="1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7. Three Speakers (2)">
  <p:cSld name="TITLE_2_1_1_1_2_3_2_1">
    <p:bg>
      <p:bgPr>
        <a:solidFill>
          <a:srgbClr val="FFFFFF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0"/>
          <p:cNvSpPr txBox="1"/>
          <p:nvPr>
            <p:ph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341" name="Google Shape;34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0095" y="1241401"/>
            <a:ext cx="2203800" cy="2203800"/>
          </a:xfrm>
          <a:prstGeom prst="ellipse">
            <a:avLst/>
          </a:prstGeom>
          <a:noFill/>
          <a:ln>
            <a:noFill/>
          </a:ln>
          <a:effectLst>
            <a:outerShdw blurRad="371475" rotWithShape="0" algn="bl" dir="5400000" dist="171450">
              <a:srgbClr val="000000">
                <a:alpha val="11000"/>
              </a:srgbClr>
            </a:outerShdw>
          </a:effectLst>
        </p:spPr>
      </p:pic>
      <p:pic>
        <p:nvPicPr>
          <p:cNvPr id="342" name="Google Shape;34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8893" y="1241401"/>
            <a:ext cx="2203800" cy="2203800"/>
          </a:xfrm>
          <a:prstGeom prst="ellipse">
            <a:avLst/>
          </a:prstGeom>
          <a:noFill/>
          <a:ln>
            <a:noFill/>
          </a:ln>
          <a:effectLst>
            <a:outerShdw blurRad="371475" rotWithShape="0" algn="bl" dir="5400000" dist="171450">
              <a:srgbClr val="000000">
                <a:alpha val="11000"/>
              </a:srgbClr>
            </a:outerShdw>
          </a:effectLst>
        </p:spPr>
      </p:pic>
      <p:pic>
        <p:nvPicPr>
          <p:cNvPr id="343" name="Google Shape;34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921" y="1241401"/>
            <a:ext cx="2203800" cy="2203800"/>
          </a:xfrm>
          <a:prstGeom prst="ellipse">
            <a:avLst/>
          </a:prstGeom>
          <a:noFill/>
          <a:ln>
            <a:noFill/>
          </a:ln>
          <a:effectLst>
            <a:outerShdw blurRad="371475" rotWithShape="0" algn="bl" dir="5400000" dist="171450">
              <a:srgbClr val="000000">
                <a:alpha val="11000"/>
              </a:srgbClr>
            </a:outerShdw>
          </a:effectLst>
        </p:spPr>
      </p:pic>
      <p:sp>
        <p:nvSpPr>
          <p:cNvPr id="344" name="Google Shape;344;p40"/>
          <p:cNvSpPr txBox="1"/>
          <p:nvPr>
            <p:ph idx="2" type="title"/>
          </p:nvPr>
        </p:nvSpPr>
        <p:spPr>
          <a:xfrm>
            <a:off x="-55387" y="3557440"/>
            <a:ext cx="34893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45" name="Google Shape;345;p40"/>
          <p:cNvSpPr txBox="1"/>
          <p:nvPr>
            <p:ph idx="3" type="title"/>
          </p:nvPr>
        </p:nvSpPr>
        <p:spPr>
          <a:xfrm>
            <a:off x="-96387" y="3913093"/>
            <a:ext cx="35304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346" name="Google Shape;346;p40"/>
          <p:cNvSpPr txBox="1"/>
          <p:nvPr>
            <p:ph idx="4" type="title"/>
          </p:nvPr>
        </p:nvSpPr>
        <p:spPr>
          <a:xfrm>
            <a:off x="145713" y="4198522"/>
            <a:ext cx="30171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i="1" sz="1600">
                <a:solidFill>
                  <a:srgbClr val="0096D6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9pPr>
          </a:lstStyle>
          <a:p/>
        </p:txBody>
      </p:sp>
      <p:sp>
        <p:nvSpPr>
          <p:cNvPr id="347" name="Google Shape;347;p40"/>
          <p:cNvSpPr txBox="1"/>
          <p:nvPr>
            <p:ph idx="5" type="title"/>
          </p:nvPr>
        </p:nvSpPr>
        <p:spPr>
          <a:xfrm>
            <a:off x="2847788" y="3557440"/>
            <a:ext cx="34893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48" name="Google Shape;348;p40"/>
          <p:cNvSpPr txBox="1"/>
          <p:nvPr>
            <p:ph idx="6" type="title"/>
          </p:nvPr>
        </p:nvSpPr>
        <p:spPr>
          <a:xfrm>
            <a:off x="2806788" y="3913093"/>
            <a:ext cx="35304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349" name="Google Shape;349;p40"/>
          <p:cNvSpPr txBox="1"/>
          <p:nvPr>
            <p:ph idx="7" type="title"/>
          </p:nvPr>
        </p:nvSpPr>
        <p:spPr>
          <a:xfrm>
            <a:off x="3048888" y="4198522"/>
            <a:ext cx="30171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i="1" sz="1600">
                <a:solidFill>
                  <a:srgbClr val="0096D6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9pPr>
          </a:lstStyle>
          <a:p/>
        </p:txBody>
      </p:sp>
      <p:sp>
        <p:nvSpPr>
          <p:cNvPr id="350" name="Google Shape;350;p40"/>
          <p:cNvSpPr txBox="1"/>
          <p:nvPr>
            <p:ph idx="8" type="title"/>
          </p:nvPr>
        </p:nvSpPr>
        <p:spPr>
          <a:xfrm>
            <a:off x="5756588" y="3557440"/>
            <a:ext cx="34893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51" name="Google Shape;351;p40"/>
          <p:cNvSpPr txBox="1"/>
          <p:nvPr>
            <p:ph idx="9" type="title"/>
          </p:nvPr>
        </p:nvSpPr>
        <p:spPr>
          <a:xfrm>
            <a:off x="5715588" y="3913093"/>
            <a:ext cx="35304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352" name="Google Shape;352;p40"/>
          <p:cNvSpPr txBox="1"/>
          <p:nvPr>
            <p:ph idx="13" type="title"/>
          </p:nvPr>
        </p:nvSpPr>
        <p:spPr>
          <a:xfrm>
            <a:off x="5957688" y="4198522"/>
            <a:ext cx="30171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i="1" sz="1600">
                <a:solidFill>
                  <a:srgbClr val="0096D6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. Secondary Title Slide (1)">
  <p:cSld name="TITLE_2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/>
          <p:nvPr/>
        </p:nvSpPr>
        <p:spPr>
          <a:xfrm>
            <a:off x="2118700" y="1529984"/>
            <a:ext cx="4877100" cy="1865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1028700" rotWithShape="0" algn="bl" dir="5400000" dist="228600">
              <a:srgbClr val="000000">
                <a:alpha val="1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5"/>
          <p:cNvSpPr txBox="1"/>
          <p:nvPr>
            <p:ph type="title"/>
          </p:nvPr>
        </p:nvSpPr>
        <p:spPr>
          <a:xfrm>
            <a:off x="0" y="2044609"/>
            <a:ext cx="9144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20" name="Google Shape;2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8. Branded Blank - Gradient">
  <p:cSld name="BLANK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41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9. Branded Blank - White">
  <p:cSld name="BLANK_1_3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42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. Midway Title Slide (1)">
  <p:cSld name="TITLE_2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0" y="2057842"/>
            <a:ext cx="9144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3" name="Google Shape;23;p6"/>
          <p:cNvSpPr txBox="1"/>
          <p:nvPr>
            <p:ph idx="2"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24" name="Google Shape;2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. Title Slide (2)">
  <p:cSld name="TITLE_2_1_2">
    <p:bg>
      <p:bgPr>
        <a:solidFill>
          <a:srgbClr val="FFFFFF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title"/>
          </p:nvPr>
        </p:nvSpPr>
        <p:spPr>
          <a:xfrm>
            <a:off x="-150" y="1890950"/>
            <a:ext cx="9144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rgbClr val="10446E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27" name="Google Shape;27;p7"/>
          <p:cNvPicPr preferRelativeResize="0"/>
          <p:nvPr/>
        </p:nvPicPr>
        <p:blipFill rotWithShape="1">
          <a:blip r:embed="rId2">
            <a:alphaModFix amt="81000"/>
          </a:blip>
          <a:srcRect b="48388" l="0" r="0" t="47973"/>
          <a:stretch/>
        </p:blipFill>
        <p:spPr>
          <a:xfrm>
            <a:off x="2714900" y="2720357"/>
            <a:ext cx="3714197" cy="18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7"/>
          <p:cNvSpPr txBox="1"/>
          <p:nvPr>
            <p:ph idx="2"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. Secondary Title Slide (2)">
  <p:cSld name="TITLE_2_1_1_2">
    <p:bg>
      <p:bgPr>
        <a:solidFill>
          <a:srgbClr val="FFFFFF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93091" y="410633"/>
            <a:ext cx="4961800" cy="384019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8"/>
          <p:cNvSpPr txBox="1"/>
          <p:nvPr>
            <p:ph type="title"/>
          </p:nvPr>
        </p:nvSpPr>
        <p:spPr>
          <a:xfrm>
            <a:off x="150" y="2044617"/>
            <a:ext cx="9144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10446E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33" name="Google Shape;3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8"/>
          <p:cNvSpPr txBox="1"/>
          <p:nvPr>
            <p:ph idx="2"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. Midway Title Slide (2)">
  <p:cSld name="TITLE_2_1_1_1_1">
    <p:bg>
      <p:bgPr>
        <a:solidFill>
          <a:srgbClr val="FFFFFF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/>
          <p:nvPr>
            <p:ph type="title"/>
          </p:nvPr>
        </p:nvSpPr>
        <p:spPr>
          <a:xfrm>
            <a:off x="0" y="2044609"/>
            <a:ext cx="9144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37" name="Google Shape;3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9"/>
          <p:cNvSpPr txBox="1"/>
          <p:nvPr>
            <p:ph idx="2"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. Title &amp; Body (1)">
  <p:cSld name="TITLE_2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41" name="Google Shape;41;p10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0"/>
          <p:cNvSpPr txBox="1"/>
          <p:nvPr>
            <p:ph idx="2"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212594" y="1188326"/>
            <a:ext cx="7347000" cy="29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44" name="Google Shape;44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43" Type="http://schemas.openxmlformats.org/officeDocument/2006/relationships/theme" Target="../theme/theme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40865" y="151901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96D6"/>
              </a:buClr>
              <a:buSzPts val="3300"/>
              <a:buFont typeface="Oswald"/>
              <a:buNone/>
              <a:defRPr sz="33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17065" y="1189346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10446E"/>
              </a:buClr>
              <a:buSzPts val="1800"/>
              <a:buFont typeface="Muli"/>
              <a:buChar char="●"/>
              <a:defRPr sz="18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17500" lvl="1" marL="914400" rtl="0">
              <a:lnSpc>
                <a:spcPct val="175000"/>
              </a:lnSpc>
              <a:spcBef>
                <a:spcPts val="1600"/>
              </a:spcBef>
              <a:spcAft>
                <a:spcPts val="0"/>
              </a:spcAft>
              <a:buClr>
                <a:srgbClr val="10446E"/>
              </a:buClr>
              <a:buSzPts val="1400"/>
              <a:buFont typeface="Muli"/>
              <a:buChar char="○"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17500" lvl="2" marL="1371600" rtl="0">
              <a:lnSpc>
                <a:spcPct val="175000"/>
              </a:lnSpc>
              <a:spcBef>
                <a:spcPts val="1600"/>
              </a:spcBef>
              <a:spcAft>
                <a:spcPts val="0"/>
              </a:spcAft>
              <a:buClr>
                <a:srgbClr val="10446E"/>
              </a:buClr>
              <a:buSzPts val="1400"/>
              <a:buFont typeface="Muli"/>
              <a:buChar char="■"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17500" lvl="3" marL="1828800" rtl="0">
              <a:lnSpc>
                <a:spcPct val="175000"/>
              </a:lnSpc>
              <a:spcBef>
                <a:spcPts val="1600"/>
              </a:spcBef>
              <a:spcAft>
                <a:spcPts val="0"/>
              </a:spcAft>
              <a:buClr>
                <a:srgbClr val="10446E"/>
              </a:buClr>
              <a:buSzPts val="1400"/>
              <a:buFont typeface="Muli"/>
              <a:buChar char="●"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17500" lvl="4" marL="2286000" rtl="0">
              <a:lnSpc>
                <a:spcPct val="175000"/>
              </a:lnSpc>
              <a:spcBef>
                <a:spcPts val="1600"/>
              </a:spcBef>
              <a:spcAft>
                <a:spcPts val="0"/>
              </a:spcAft>
              <a:buClr>
                <a:srgbClr val="10446E"/>
              </a:buClr>
              <a:buSzPts val="1400"/>
              <a:buFont typeface="Muli"/>
              <a:buChar char="○"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17500" lvl="5" marL="2743200" rtl="0">
              <a:lnSpc>
                <a:spcPct val="175000"/>
              </a:lnSpc>
              <a:spcBef>
                <a:spcPts val="1600"/>
              </a:spcBef>
              <a:spcAft>
                <a:spcPts val="0"/>
              </a:spcAft>
              <a:buClr>
                <a:srgbClr val="10446E"/>
              </a:buClr>
              <a:buSzPts val="1400"/>
              <a:buFont typeface="Muli"/>
              <a:buChar char="■"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17500" lvl="6" marL="3200400" rtl="0">
              <a:lnSpc>
                <a:spcPct val="175000"/>
              </a:lnSpc>
              <a:spcBef>
                <a:spcPts val="1600"/>
              </a:spcBef>
              <a:spcAft>
                <a:spcPts val="0"/>
              </a:spcAft>
              <a:buClr>
                <a:srgbClr val="10446E"/>
              </a:buClr>
              <a:buSzPts val="1400"/>
              <a:buFont typeface="Muli"/>
              <a:buChar char="●"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17500" lvl="7" marL="3657600" rtl="0">
              <a:lnSpc>
                <a:spcPct val="175000"/>
              </a:lnSpc>
              <a:spcBef>
                <a:spcPts val="1600"/>
              </a:spcBef>
              <a:spcAft>
                <a:spcPts val="0"/>
              </a:spcAft>
              <a:buClr>
                <a:srgbClr val="10446E"/>
              </a:buClr>
              <a:buSzPts val="1400"/>
              <a:buFont typeface="Muli"/>
              <a:buChar char="○"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17500" lvl="8" marL="4114800" rtl="0">
              <a:lnSpc>
                <a:spcPct val="175000"/>
              </a:lnSpc>
              <a:spcBef>
                <a:spcPts val="1600"/>
              </a:spcBef>
              <a:spcAft>
                <a:spcPts val="1600"/>
              </a:spcAft>
              <a:buClr>
                <a:srgbClr val="10446E"/>
              </a:buClr>
              <a:buSzPts val="1400"/>
              <a:buFont typeface="Muli"/>
              <a:buChar char="■"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20.png"/><Relationship Id="rId6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20.png"/><Relationship Id="rId6" Type="http://schemas.openxmlformats.org/officeDocument/2006/relationships/image" Target="../media/image1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20.png"/><Relationship Id="rId6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9.png"/><Relationship Id="rId4" Type="http://schemas.openxmlformats.org/officeDocument/2006/relationships/hyperlink" Target="https://lab.secondstreet.com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1050" y="0"/>
            <a:ext cx="9249103" cy="5203696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44"/>
          <p:cNvSpPr txBox="1"/>
          <p:nvPr>
            <p:ph idx="4294967295" type="title"/>
          </p:nvPr>
        </p:nvSpPr>
        <p:spPr>
          <a:xfrm>
            <a:off x="-61062" y="73788"/>
            <a:ext cx="9308700" cy="321900"/>
          </a:xfrm>
          <a:prstGeom prst="rect">
            <a:avLst/>
          </a:prstGeom>
          <a:solidFill>
            <a:srgbClr val="FFFFFF">
              <a:alpha val="88850"/>
            </a:srgbClr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rPr>
              <a:t>Want to Edit?</a:t>
            </a:r>
            <a:r>
              <a:rPr lang="en" sz="12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rPr>
              <a:t> – Simply click </a:t>
            </a:r>
            <a:r>
              <a:rPr lang="en" sz="12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rPr>
              <a:t>“File”</a:t>
            </a:r>
            <a:r>
              <a:rPr lang="en" sz="12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rPr>
              <a:t> then </a:t>
            </a:r>
            <a:r>
              <a:rPr lang="en" sz="12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rPr>
              <a:t>“Make a copy…”</a:t>
            </a:r>
            <a:r>
              <a:rPr lang="en" sz="12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rPr>
              <a:t> to create your own editable version. </a:t>
            </a:r>
            <a:endParaRPr sz="1200">
              <a:solidFill>
                <a:srgbClr val="0096D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3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Advertiser</a:t>
            </a:r>
            <a:r>
              <a:rPr lang="en" sz="2800"/>
              <a:t> Sweepstakes (Limit 1)</a:t>
            </a:r>
            <a:endParaRPr sz="2800"/>
          </a:p>
        </p:txBody>
      </p:sp>
      <p:sp>
        <p:nvSpPr>
          <p:cNvPr id="424" name="Google Shape;424;p53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1-3 weeks</a:t>
            </a:r>
            <a:endParaRPr sz="1600"/>
          </a:p>
        </p:txBody>
      </p:sp>
      <p:graphicFrame>
        <p:nvGraphicFramePr>
          <p:cNvPr id="425" name="Google Shape;425;p53"/>
          <p:cNvGraphicFramePr/>
          <p:nvPr/>
        </p:nvGraphicFramePr>
        <p:xfrm>
          <a:off x="864725" y="1205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{831D254C-3C28-4988-87CB-2083E9A02337}</a:tableStyleId>
              </a:tblPr>
              <a:tblGrid>
                <a:gridCol w="7414525"/>
              </a:tblGrid>
              <a:tr h="126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Exclusive advertiser branding on promotion and all materials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85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Radio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20x :30 promotional spots weekly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30x :30 Internet Radio commercials weekly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10x :30 on-air commercials weekly (M-F 6a-7p)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30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25,000 728×90 ROS impressions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Customized thank you page with coupon or offer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30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Campaign including logo: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Invitation email to promotional database of 80,000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Thank you email to all entrants with coupon or offer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7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opt-in on the registration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17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Optional Facebook Like Box on the registration page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5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Social Campaign including: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Mentions on Facebook &amp; Twitter at least once a week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337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 for a mid-size market: $2,000 - $4,000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4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UGC*</a:t>
            </a:r>
            <a:r>
              <a:rPr lang="en" sz="2800"/>
              <a:t> Campaign </a:t>
            </a:r>
            <a:r>
              <a:rPr lang="en" sz="2800"/>
              <a:t>Title</a:t>
            </a:r>
            <a:r>
              <a:rPr lang="en" sz="2800"/>
              <a:t> Sponsorship</a:t>
            </a:r>
            <a:r>
              <a:rPr lang="en" sz="2800"/>
              <a:t> (</a:t>
            </a:r>
            <a:r>
              <a:rPr lang="en" sz="2800"/>
              <a:t>Limit 1</a:t>
            </a:r>
            <a:r>
              <a:rPr lang="en" sz="2800"/>
              <a:t>)</a:t>
            </a:r>
            <a:endParaRPr sz="2800"/>
          </a:p>
        </p:txBody>
      </p:sp>
      <p:sp>
        <p:nvSpPr>
          <p:cNvPr id="431" name="Google Shape;431;p54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4+ weeks</a:t>
            </a:r>
            <a:endParaRPr sz="1600"/>
          </a:p>
        </p:txBody>
      </p:sp>
      <p:graphicFrame>
        <p:nvGraphicFramePr>
          <p:cNvPr id="432" name="Google Shape;432;p54"/>
          <p:cNvGraphicFramePr/>
          <p:nvPr/>
        </p:nvGraphicFramePr>
        <p:xfrm>
          <a:off x="864725" y="9775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{831D254C-3C28-4988-87CB-2083E9A02337}</a:tableStyleId>
              </a:tblPr>
              <a:tblGrid>
                <a:gridCol w="7414525"/>
              </a:tblGrid>
              <a:tr h="143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Logo inclusion on all promotional elements for the contest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8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Radio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20x :30 promotional spots weekly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30x :30 Internet Radio commercials weekly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10x :30 on-air commercials weekly (M-F 6a-7p)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0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Logo inclusion in contest header graphic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Contest page 728×90 &amp; 300×250 served together (100% share of voice)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Pencil Pushdown (twice during the contest, during submission and voting periods)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25,000 300×250 ROS impressions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09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Campaign including coupon or offer: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Daily news &amp; breaking news emails to combined database of 115,000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Invitation email to promotional database of 80,000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Thank you emails after registration and submission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opt-in on the registration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1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Optional Facebook Like Box on the registration page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19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Social Campaign including: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Mentions on Facebook &amp; Twitter at least once a week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Logo inclusion on promotional Facebook cover photo, contest app index page graphic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25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 for a mid-size market: $3,000 - $6,000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33" name="Google Shape;433;p54"/>
          <p:cNvSpPr txBox="1"/>
          <p:nvPr>
            <p:ph idx="3" type="title"/>
          </p:nvPr>
        </p:nvSpPr>
        <p:spPr>
          <a:xfrm>
            <a:off x="0" y="4837525"/>
            <a:ext cx="9144000" cy="32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*UGC Campaigns include photo, video, mp3, and essay contests.</a:t>
            </a:r>
            <a:endParaRPr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5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UGC* Campaign Supporting Sponsorship (3+)</a:t>
            </a:r>
            <a:endParaRPr sz="2800"/>
          </a:p>
        </p:txBody>
      </p:sp>
      <p:sp>
        <p:nvSpPr>
          <p:cNvPr id="439" name="Google Shape;439;p55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4+ weeks</a:t>
            </a:r>
            <a:endParaRPr sz="1600"/>
          </a:p>
        </p:txBody>
      </p:sp>
      <p:graphicFrame>
        <p:nvGraphicFramePr>
          <p:cNvPr id="440" name="Google Shape;440;p55"/>
          <p:cNvGraphicFramePr/>
          <p:nvPr/>
        </p:nvGraphicFramePr>
        <p:xfrm>
          <a:off x="864725" y="143568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{831D254C-3C28-4988-87CB-2083E9A02337}</a:tableStyleId>
              </a:tblPr>
              <a:tblGrid>
                <a:gridCol w="7414525"/>
              </a:tblGrid>
              <a:tr h="260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Radio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10x :30 promotional spots weekly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20x :30 Internet Radio commercials weekly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5x :30 on-air commercials weekly (M-F 6a-7p)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07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Contest page 300×250 ad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Inclusion in online coupon page linked to from the contest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60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Campaign including logo: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Invitation email to promotional database of 80,000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Thank you email to all registered entrants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[# of weeks contest is running] weekly emails to contest players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79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 for a mid-size market: $1,500 - $3,000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41" name="Google Shape;441;p55"/>
          <p:cNvSpPr txBox="1"/>
          <p:nvPr>
            <p:ph idx="3" type="title"/>
          </p:nvPr>
        </p:nvSpPr>
        <p:spPr>
          <a:xfrm>
            <a:off x="0" y="4837525"/>
            <a:ext cx="9144000" cy="32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*UGC Campaigns include photo, video, mp3, and essay contests.</a:t>
            </a:r>
            <a:endParaRPr sz="1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6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Advertiser </a:t>
            </a:r>
            <a:r>
              <a:rPr lang="en" sz="2800"/>
              <a:t>UGC* Campaign Title Sponsorship (Limit 1)</a:t>
            </a:r>
            <a:endParaRPr sz="2800"/>
          </a:p>
        </p:txBody>
      </p:sp>
      <p:sp>
        <p:nvSpPr>
          <p:cNvPr id="447" name="Google Shape;447;p56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4+ weeks</a:t>
            </a:r>
            <a:endParaRPr sz="1600"/>
          </a:p>
        </p:txBody>
      </p:sp>
      <p:graphicFrame>
        <p:nvGraphicFramePr>
          <p:cNvPr id="448" name="Google Shape;448;p56"/>
          <p:cNvGraphicFramePr/>
          <p:nvPr/>
        </p:nvGraphicFramePr>
        <p:xfrm>
          <a:off x="864725" y="9797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{831D254C-3C28-4988-87CB-2083E9A02337}</a:tableStyleId>
              </a:tblPr>
              <a:tblGrid>
                <a:gridCol w="7414525"/>
              </a:tblGrid>
              <a:tr h="132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Exclusive logo on all promotional elements for the contest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59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Radio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20x :30 promotional spots weekly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30x :30 Internet Radio commercials weekly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10x :30 on-air commercials weekly (M-F 6a-7p)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15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Logo inclusion in contest header graphic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Contest page 728×90 &amp; 300×250 served together (100% share of voice)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Pencil Pushdown (twice during the contest, during submission and voting periods)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25,000 300×250 ROS impressions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94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Campaign including coupon or offer: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Daily news &amp; breaking news emails to combined database of 115,000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Invitation email to promotional database of 80,000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Thank you emails after registration and submission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32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opt-in on the registration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32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Optional Facebook Like Box on the registration page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74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Social Campaign including: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Mentions on Facebook &amp; Twitter at least once a week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Logo inclusion on promotional Facebook cover photo, contest app index page graphic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51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 for a mid-size market: $3,000 - $6,000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49" name="Google Shape;449;p56"/>
          <p:cNvSpPr txBox="1"/>
          <p:nvPr>
            <p:ph idx="3" type="title"/>
          </p:nvPr>
        </p:nvSpPr>
        <p:spPr>
          <a:xfrm>
            <a:off x="0" y="4837525"/>
            <a:ext cx="9144000" cy="32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*UGC Campaigns include photo, video, mp3, and essay contests.</a:t>
            </a:r>
            <a:endParaRPr sz="1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7"/>
          <p:cNvSpPr txBox="1"/>
          <p:nvPr>
            <p:ph type="title"/>
          </p:nvPr>
        </p:nvSpPr>
        <p:spPr>
          <a:xfrm>
            <a:off x="150" y="2044617"/>
            <a:ext cx="9144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Quizzes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8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Single Quiz (Limit 1)</a:t>
            </a:r>
            <a:endParaRPr sz="2800"/>
          </a:p>
        </p:txBody>
      </p:sp>
      <p:sp>
        <p:nvSpPr>
          <p:cNvPr id="460" name="Google Shape;460;p58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1-2 weeks</a:t>
            </a:r>
            <a:endParaRPr sz="1600"/>
          </a:p>
        </p:txBody>
      </p:sp>
      <p:graphicFrame>
        <p:nvGraphicFramePr>
          <p:cNvPr id="461" name="Google Shape;461;p58"/>
          <p:cNvGraphicFramePr/>
          <p:nvPr/>
        </p:nvGraphicFramePr>
        <p:xfrm>
          <a:off x="864725" y="1795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{831D254C-3C28-4988-87CB-2083E9A02337}</a:tableStyleId>
              </a:tblPr>
              <a:tblGrid>
                <a:gridCol w="7414525"/>
              </a:tblGrid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to Promotional Database of 30,000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67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Targeted Online Banner Ads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Daily Facebook and Twitter Posts During Quiz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8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Promoted in Article/Column 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Linked from Related Content on Your Site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8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Results Posted on Talent’s Social Media Accounts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 for a mid-size market: $1,000 - $2,000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9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Quiz Bundle, 3-5 Themed Quizzes (Limit 1)</a:t>
            </a:r>
            <a:endParaRPr sz="2800"/>
          </a:p>
        </p:txBody>
      </p:sp>
      <p:sp>
        <p:nvSpPr>
          <p:cNvPr id="467" name="Google Shape;467;p59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4-6 weeks</a:t>
            </a:r>
            <a:endParaRPr sz="1600"/>
          </a:p>
        </p:txBody>
      </p:sp>
      <p:graphicFrame>
        <p:nvGraphicFramePr>
          <p:cNvPr id="468" name="Google Shape;468;p59"/>
          <p:cNvGraphicFramePr/>
          <p:nvPr/>
        </p:nvGraphicFramePr>
        <p:xfrm>
          <a:off x="864725" y="1795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{831D254C-3C28-4988-87CB-2083E9A02337}</a:tableStyleId>
              </a:tblPr>
              <a:tblGrid>
                <a:gridCol w="7414525"/>
              </a:tblGrid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to Promotional Database of 30,000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67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Targeted Online Banner Ads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Daily Facebook and Twitter Posts During Quiz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8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Promoted in Article/Column 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Linked from Related Content on Your Site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8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Results Posted on Talent’s Social Media Accounts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 for a mid-size market: $2,250 - $4,500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0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Advertiser </a:t>
            </a:r>
            <a:r>
              <a:rPr lang="en" sz="2800"/>
              <a:t>Single Quiz (Limit 1)</a:t>
            </a:r>
            <a:endParaRPr sz="2800"/>
          </a:p>
        </p:txBody>
      </p:sp>
      <p:sp>
        <p:nvSpPr>
          <p:cNvPr id="474" name="Google Shape;474;p60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1-2 weeks</a:t>
            </a:r>
            <a:endParaRPr sz="1600"/>
          </a:p>
        </p:txBody>
      </p:sp>
      <p:graphicFrame>
        <p:nvGraphicFramePr>
          <p:cNvPr id="475" name="Google Shape;475;p60"/>
          <p:cNvGraphicFramePr/>
          <p:nvPr/>
        </p:nvGraphicFramePr>
        <p:xfrm>
          <a:off x="864725" y="1795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{831D254C-3C28-4988-87CB-2083E9A02337}</a:tableStyleId>
              </a:tblPr>
              <a:tblGrid>
                <a:gridCol w="7414525"/>
              </a:tblGrid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Advertiser’s products and services incorporated into quiz questions and outcomes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to Promotional Database of 30,000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7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Targeted Online Banner Ads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66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Daily Facebook and Twitter Posts During Quiz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8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Promoted in Article/Column 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8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Linked from Related Content on Your Site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8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Results Posted on Talent’s Social Media Accounts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 for a mid-size market: $1,500 - $3,000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61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Advertiser Quiz Bundle, 3-5 Themed Quizzes (Limit 1)</a:t>
            </a:r>
            <a:endParaRPr sz="2800"/>
          </a:p>
        </p:txBody>
      </p:sp>
      <p:sp>
        <p:nvSpPr>
          <p:cNvPr id="481" name="Google Shape;481;p61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4-6 weeks</a:t>
            </a:r>
            <a:endParaRPr sz="1600"/>
          </a:p>
        </p:txBody>
      </p:sp>
      <p:graphicFrame>
        <p:nvGraphicFramePr>
          <p:cNvPr id="482" name="Google Shape;482;p61"/>
          <p:cNvGraphicFramePr/>
          <p:nvPr/>
        </p:nvGraphicFramePr>
        <p:xfrm>
          <a:off x="864725" y="1795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{831D254C-3C28-4988-87CB-2083E9A02337}</a:tableStyleId>
              </a:tblPr>
              <a:tblGrid>
                <a:gridCol w="7414525"/>
              </a:tblGrid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Advertiser’s products and services incorporated into quiz questions and outcomes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to Promotional Database of 30,000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7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Targeted Online Banner Ads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66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Daily Facebook and Twitter Posts During Quiz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8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Promoted in Article/Column 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8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Linked from Related Content on Your Site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8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Results Posted on Talent’s Social Media Accounts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 for a mid-size market: $3,375 - $6,750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2"/>
          <p:cNvSpPr txBox="1"/>
          <p:nvPr>
            <p:ph type="title"/>
          </p:nvPr>
        </p:nvSpPr>
        <p:spPr>
          <a:xfrm>
            <a:off x="150" y="2044617"/>
            <a:ext cx="9144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Ballots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5"/>
          <p:cNvSpPr txBox="1"/>
          <p:nvPr>
            <p:ph idx="2"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Use These Samples</a:t>
            </a:r>
            <a:endParaRPr/>
          </a:p>
        </p:txBody>
      </p:sp>
      <p:sp>
        <p:nvSpPr>
          <p:cNvPr id="371" name="Google Shape;371;p45"/>
          <p:cNvSpPr txBox="1"/>
          <p:nvPr>
            <p:ph idx="1" type="body"/>
          </p:nvPr>
        </p:nvSpPr>
        <p:spPr>
          <a:xfrm>
            <a:off x="265950" y="1589425"/>
            <a:ext cx="8612100" cy="29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 this deck, you will find a variety of customizable sales packages that you can bring to advertisers when you are selling online promotions.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sales package you create should contain both online and traditional media elements. We have divided each package into a media campaign, a digital campaign, an email campaign, and a social campaign to make these distinctions.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This document has been created using </a:t>
            </a:r>
            <a:r>
              <a:rPr b="1" lang="en"/>
              <a:t>suggestions for a mid-size market</a:t>
            </a:r>
            <a:r>
              <a:rPr lang="en"/>
              <a:t>. These are baseline packages for you to customize, so feel free to add or subtract elements based on what your company can provide.</a:t>
            </a:r>
            <a:endParaRPr/>
          </a:p>
        </p:txBody>
      </p:sp>
      <p:sp>
        <p:nvSpPr>
          <p:cNvPr id="372" name="Google Shape;372;p45"/>
          <p:cNvSpPr txBox="1"/>
          <p:nvPr>
            <p:ph idx="4294967295" type="title"/>
          </p:nvPr>
        </p:nvSpPr>
        <p:spPr>
          <a:xfrm>
            <a:off x="-49050" y="1159375"/>
            <a:ext cx="9242100" cy="3219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F1C232"/>
                </a:solidFill>
                <a:latin typeface="Oswald"/>
                <a:ea typeface="Oswald"/>
                <a:cs typeface="Oswald"/>
                <a:sym typeface="Oswald"/>
              </a:rPr>
              <a:t>Want to Edit?</a:t>
            </a:r>
            <a:r>
              <a:rPr lang="en" sz="1600">
                <a:solidFill>
                  <a:srgbClr val="F1C232"/>
                </a:solidFill>
                <a:latin typeface="Oswald"/>
                <a:ea typeface="Oswald"/>
                <a:cs typeface="Oswald"/>
                <a:sym typeface="Oswald"/>
              </a:rPr>
              <a:t> – Simply click </a:t>
            </a:r>
            <a:r>
              <a:rPr lang="en" sz="1600">
                <a:solidFill>
                  <a:srgbClr val="F1C232"/>
                </a:solidFill>
                <a:latin typeface="Oswald"/>
                <a:ea typeface="Oswald"/>
                <a:cs typeface="Oswald"/>
                <a:sym typeface="Oswald"/>
              </a:rPr>
              <a:t>“File”</a:t>
            </a:r>
            <a:r>
              <a:rPr lang="en" sz="1600">
                <a:solidFill>
                  <a:srgbClr val="F1C232"/>
                </a:solidFill>
                <a:latin typeface="Oswald"/>
                <a:ea typeface="Oswald"/>
                <a:cs typeface="Oswald"/>
                <a:sym typeface="Oswald"/>
              </a:rPr>
              <a:t> then </a:t>
            </a:r>
            <a:r>
              <a:rPr lang="en" sz="1600">
                <a:solidFill>
                  <a:srgbClr val="F1C232"/>
                </a:solidFill>
                <a:latin typeface="Oswald"/>
                <a:ea typeface="Oswald"/>
                <a:cs typeface="Oswald"/>
                <a:sym typeface="Oswald"/>
              </a:rPr>
              <a:t>“Make a copy…”</a:t>
            </a:r>
            <a:r>
              <a:rPr lang="en" sz="1600">
                <a:solidFill>
                  <a:srgbClr val="F1C232"/>
                </a:solidFill>
                <a:latin typeface="Oswald"/>
                <a:ea typeface="Oswald"/>
                <a:cs typeface="Oswald"/>
                <a:sym typeface="Oswald"/>
              </a:rPr>
              <a:t> to create your own editable version. </a:t>
            </a:r>
            <a:endParaRPr sz="1600">
              <a:solidFill>
                <a:srgbClr val="F1C23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accent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3"/>
          <p:cNvSpPr txBox="1"/>
          <p:nvPr>
            <p:ph idx="2"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Recommended Upload Image Sizes for Ballots</a:t>
            </a:r>
            <a:endParaRPr/>
          </a:p>
        </p:txBody>
      </p:sp>
      <p:sp>
        <p:nvSpPr>
          <p:cNvPr id="493" name="Google Shape;493;p63"/>
          <p:cNvSpPr txBox="1"/>
          <p:nvPr/>
        </p:nvSpPr>
        <p:spPr>
          <a:xfrm>
            <a:off x="551025" y="3941050"/>
            <a:ext cx="17541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Group Image – </a:t>
            </a:r>
            <a:endParaRPr sz="1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800px x 450px</a:t>
            </a:r>
            <a:endParaRPr sz="1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94" name="Google Shape;494;p63"/>
          <p:cNvSpPr txBox="1"/>
          <p:nvPr/>
        </p:nvSpPr>
        <p:spPr>
          <a:xfrm>
            <a:off x="4734600" y="3941050"/>
            <a:ext cx="19392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Enhanced Listing image – 800px x 450px</a:t>
            </a:r>
            <a:endParaRPr sz="1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95" name="Google Shape;495;p63"/>
          <p:cNvSpPr txBox="1"/>
          <p:nvPr/>
        </p:nvSpPr>
        <p:spPr>
          <a:xfrm>
            <a:off x="2651000" y="3941050"/>
            <a:ext cx="17988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Category Ad – </a:t>
            </a:r>
            <a:endParaRPr sz="1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728px x 90px</a:t>
            </a:r>
            <a:endParaRPr sz="1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96" name="Google Shape;496;p63"/>
          <p:cNvSpPr txBox="1"/>
          <p:nvPr/>
        </p:nvSpPr>
        <p:spPr>
          <a:xfrm>
            <a:off x="6635463" y="3941049"/>
            <a:ext cx="23454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Enhanced Listing video – 600px x 450px</a:t>
            </a:r>
            <a:endParaRPr sz="1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497" name="Google Shape;497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525" y="1804075"/>
            <a:ext cx="1939106" cy="190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9181" y="1841982"/>
            <a:ext cx="1862444" cy="190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2975" y="1854246"/>
            <a:ext cx="1862450" cy="1894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76944" y="1854249"/>
            <a:ext cx="1862450" cy="1905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4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Ballot Basic Voting Package</a:t>
            </a:r>
            <a:endParaRPr sz="2800"/>
          </a:p>
        </p:txBody>
      </p:sp>
      <p:sp>
        <p:nvSpPr>
          <p:cNvPr id="506" name="Google Shape;506;p64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4 weeks</a:t>
            </a:r>
            <a:endParaRPr sz="1600"/>
          </a:p>
        </p:txBody>
      </p:sp>
      <p:graphicFrame>
        <p:nvGraphicFramePr>
          <p:cNvPr id="507" name="Google Shape;507;p64"/>
          <p:cNvGraphicFramePr/>
          <p:nvPr/>
        </p:nvGraphicFramePr>
        <p:xfrm>
          <a:off x="864725" y="1795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{831D254C-3C28-4988-87CB-2083E9A02337}</a:tableStyleId>
              </a:tblPr>
              <a:tblGrid>
                <a:gridCol w="7414525"/>
              </a:tblGrid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Radio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45x :30 “Vote for Me” promotional spots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75x :30 “Vote for Me” Internet Radio commercials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15,000 Impressions on radio.com during voting phase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Enhanced listing on the voting ballot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Picture or logo, social “follow me” buttons, link to website, interactive map, 100 word description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$300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65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Ballot Basic Winners’ Package</a:t>
            </a:r>
            <a:endParaRPr sz="2800"/>
          </a:p>
        </p:txBody>
      </p:sp>
      <p:graphicFrame>
        <p:nvGraphicFramePr>
          <p:cNvPr id="513" name="Google Shape;513;p65"/>
          <p:cNvGraphicFramePr/>
          <p:nvPr/>
        </p:nvGraphicFramePr>
        <p:xfrm>
          <a:off x="864725" y="18067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{831D254C-3C28-4988-87CB-2083E9A02337}</a:tableStyleId>
              </a:tblPr>
              <a:tblGrid>
                <a:gridCol w="7414525"/>
              </a:tblGrid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Radio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45x :30 “Vote for Me” promotional spots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75x :30 “Vote for Me”  Internet Radio commercials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15x :30 on-air commercials each week (M-F 6a-7p)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“Thank you” ad with 20,000 ROS impressions on radio.com 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Winners’ window cling and certificate or plaque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Enhanced listing on the Winners’ Page (to be left up for one year claiming you as the best in your category)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Picture or logo, social “follow me” buttons, link to website, interactive map, 100 word description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$500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66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Ballot Standard Voting Package</a:t>
            </a:r>
            <a:endParaRPr sz="2800"/>
          </a:p>
        </p:txBody>
      </p:sp>
      <p:sp>
        <p:nvSpPr>
          <p:cNvPr id="519" name="Google Shape;519;p66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4 weeks</a:t>
            </a:r>
            <a:endParaRPr sz="1600"/>
          </a:p>
        </p:txBody>
      </p:sp>
      <p:graphicFrame>
        <p:nvGraphicFramePr>
          <p:cNvPr id="520" name="Google Shape;520;p66"/>
          <p:cNvGraphicFramePr/>
          <p:nvPr/>
        </p:nvGraphicFramePr>
        <p:xfrm>
          <a:off x="864725" y="1795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{831D254C-3C28-4988-87CB-2083E9A02337}</a:tableStyleId>
              </a:tblPr>
              <a:tblGrid>
                <a:gridCol w="7414525"/>
              </a:tblGrid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Radio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45x :30 “Vote for Me” promotional spots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75x :30 “Vote for Me”  Internet Radio commercials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15x :30 on-air commercials each week (M-F 6a-7p)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25,000 ROS impressions on radio.com 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25% SOV on the ballot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728x90 digital ad with 20% SOV above your relevant voting category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Enhanced listing on the voting ballot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Picture or logo, social “follow me” buttons, link to website, interactive map, 100 word description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*</a:t>
                      </a:r>
                      <a:r>
                        <a:rPr i="1"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Optional</a:t>
                      </a: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 Social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(1) Boosted Facebook post during the voting phase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$1,000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7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Ballot Standard Winners’ Package</a:t>
            </a:r>
            <a:endParaRPr sz="2800"/>
          </a:p>
        </p:txBody>
      </p:sp>
      <p:graphicFrame>
        <p:nvGraphicFramePr>
          <p:cNvPr id="526" name="Google Shape;526;p67"/>
          <p:cNvGraphicFramePr/>
          <p:nvPr/>
        </p:nvGraphicFramePr>
        <p:xfrm>
          <a:off x="864725" y="1795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{831D254C-3C28-4988-87CB-2083E9A02337}</a:tableStyleId>
              </a:tblPr>
              <a:tblGrid>
                <a:gridCol w="7414525"/>
              </a:tblGrid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Radio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45x :30 “Thank You” promotional spots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75x :30 “Thank You”  Internet Radio commercials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15x :30 on-air commercials each week (M-F 6a-7p)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“Thank you” ad with 20,000 ROS impressions on radio.com 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50% SOV on Winners’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728x90 digital ad with 100% SOV on Winners’ ballot page above your winning category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Winners’ window cling and certificate or plaque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Enhanced listing on the Winners’ Page (to be left up for one year claiming you as the best in your category)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Picture or logo, social “follow me” buttons, link to website, interactive map, 100 word description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$1,500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8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Ballot Premier Voting Package</a:t>
            </a:r>
            <a:endParaRPr sz="2800"/>
          </a:p>
        </p:txBody>
      </p:sp>
      <p:sp>
        <p:nvSpPr>
          <p:cNvPr id="532" name="Google Shape;532;p68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4 weeks</a:t>
            </a:r>
            <a:endParaRPr sz="1600"/>
          </a:p>
        </p:txBody>
      </p:sp>
      <p:graphicFrame>
        <p:nvGraphicFramePr>
          <p:cNvPr id="533" name="Google Shape;533;p68"/>
          <p:cNvGraphicFramePr/>
          <p:nvPr/>
        </p:nvGraphicFramePr>
        <p:xfrm>
          <a:off x="864738" y="10197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{831D254C-3C28-4988-87CB-2083E9A02337}</a:tableStyleId>
              </a:tblPr>
              <a:tblGrid>
                <a:gridCol w="7414525"/>
              </a:tblGrid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Radio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75x :30 “Vote for Me” promotional spots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100x :30 “Vote for Me” Internet Radio commercials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25x :30 on-air commercials each week (M-F 6a-7p)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50,000 ROS impressions on radio.com 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25% SOV on the voting ballot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728x90 digital ad with 20% SOV above your relevant voting category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Enhanced listing on the voting ballot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Picture or logo, social “follow me” buttons, link to website, interactive map, 100 word description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“Nominate your favorites” email sent 1x per week (4 total) to our promotional database that includes: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Brought to you by message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Your logo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Link to your website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*</a:t>
                      </a:r>
                      <a:r>
                        <a:rPr i="1"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Optional</a:t>
                      </a: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  Social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(1) Boosted Facebook post during the voting phase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$2,000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69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Ballot Premier Winners’ Package</a:t>
            </a:r>
            <a:endParaRPr sz="2800"/>
          </a:p>
        </p:txBody>
      </p:sp>
      <p:graphicFrame>
        <p:nvGraphicFramePr>
          <p:cNvPr id="539" name="Google Shape;539;p69"/>
          <p:cNvGraphicFramePr/>
          <p:nvPr/>
        </p:nvGraphicFramePr>
        <p:xfrm>
          <a:off x="864738" y="12913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{831D254C-3C28-4988-87CB-2083E9A02337}</a:tableStyleId>
              </a:tblPr>
              <a:tblGrid>
                <a:gridCol w="7414525"/>
              </a:tblGrid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Radio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75x “Thank You” promotional spots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100x :30 “Thank You” Internet Radio commercials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25x :30 on-air commercials each week (M-F 6a-7p)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50,000 ROS impressions on radio.com 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50% SOV on Winners’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728x90 digital ad with 100% SOV on Winners’ ballot page above your winning category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Winners’ window cling and certificate or plaque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Enhanced listing on the Winners’ Page (to be left up for one year claiming you as the best in your category)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Picture or logo, social “follow me” buttons, link to website, interactive map, 100 word description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$2,500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70"/>
          <p:cNvSpPr txBox="1"/>
          <p:nvPr>
            <p:ph type="title"/>
          </p:nvPr>
        </p:nvSpPr>
        <p:spPr>
          <a:xfrm>
            <a:off x="150" y="2044617"/>
            <a:ext cx="9144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Citywide </a:t>
            </a:r>
            <a:r>
              <a:rPr lang="en"/>
              <a:t>Ballots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71"/>
          <p:cNvSpPr txBox="1"/>
          <p:nvPr>
            <p:ph idx="2"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Recommended Upload Image Sizes for Ballots</a:t>
            </a:r>
            <a:endParaRPr/>
          </a:p>
        </p:txBody>
      </p:sp>
      <p:sp>
        <p:nvSpPr>
          <p:cNvPr id="550" name="Google Shape;550;p71"/>
          <p:cNvSpPr txBox="1"/>
          <p:nvPr/>
        </p:nvSpPr>
        <p:spPr>
          <a:xfrm>
            <a:off x="551025" y="3941050"/>
            <a:ext cx="17541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Group Image – </a:t>
            </a:r>
            <a:endParaRPr sz="1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800px x 450px</a:t>
            </a:r>
            <a:endParaRPr sz="1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51" name="Google Shape;551;p71"/>
          <p:cNvSpPr txBox="1"/>
          <p:nvPr/>
        </p:nvSpPr>
        <p:spPr>
          <a:xfrm>
            <a:off x="4734600" y="3941050"/>
            <a:ext cx="19392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Enhanced Listing image – 800px x 450px</a:t>
            </a:r>
            <a:endParaRPr sz="1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52" name="Google Shape;552;p71"/>
          <p:cNvSpPr txBox="1"/>
          <p:nvPr/>
        </p:nvSpPr>
        <p:spPr>
          <a:xfrm>
            <a:off x="2651000" y="3941050"/>
            <a:ext cx="17988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Category Ad – </a:t>
            </a:r>
            <a:endParaRPr sz="1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728px x 90px</a:t>
            </a:r>
            <a:endParaRPr sz="1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53" name="Google Shape;553;p71"/>
          <p:cNvSpPr txBox="1"/>
          <p:nvPr/>
        </p:nvSpPr>
        <p:spPr>
          <a:xfrm>
            <a:off x="6635463" y="3941049"/>
            <a:ext cx="23454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Enhanced Listing video – 600px x 450px</a:t>
            </a:r>
            <a:endParaRPr sz="1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554" name="Google Shape;554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525" y="1804075"/>
            <a:ext cx="1939106" cy="190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9181" y="1841982"/>
            <a:ext cx="1862444" cy="190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2975" y="1854246"/>
            <a:ext cx="1862450" cy="1894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76944" y="1854249"/>
            <a:ext cx="1862450" cy="1905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72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Citywide </a:t>
            </a:r>
            <a:r>
              <a:rPr lang="en" sz="2800"/>
              <a:t>Ballot Basic Nomination Package</a:t>
            </a:r>
            <a:endParaRPr sz="2800"/>
          </a:p>
        </p:txBody>
      </p:sp>
      <p:sp>
        <p:nvSpPr>
          <p:cNvPr id="563" name="Google Shape;563;p72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4 weeks</a:t>
            </a:r>
            <a:endParaRPr sz="1600"/>
          </a:p>
        </p:txBody>
      </p:sp>
      <p:graphicFrame>
        <p:nvGraphicFramePr>
          <p:cNvPr id="564" name="Google Shape;564;p72"/>
          <p:cNvGraphicFramePr/>
          <p:nvPr/>
        </p:nvGraphicFramePr>
        <p:xfrm>
          <a:off x="864725" y="1795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{831D254C-3C28-4988-87CB-2083E9A02337}</a:tableStyleId>
              </a:tblPr>
              <a:tblGrid>
                <a:gridCol w="7414525"/>
              </a:tblGrid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Radio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45x :30 “Nominate Me” promotional spots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75x :30 “Nominate Me” Internet Radio commercials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15,000 Impressions on radio.com during nomination phase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10% SOV on Ballot Page during nomination phase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$300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6"/>
          <p:cNvSpPr txBox="1"/>
          <p:nvPr>
            <p:ph idx="2"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378" name="Google Shape;378;p46"/>
          <p:cNvSpPr txBox="1"/>
          <p:nvPr/>
        </p:nvSpPr>
        <p:spPr>
          <a:xfrm>
            <a:off x="773550" y="1483950"/>
            <a:ext cx="7596900" cy="23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Contests</a:t>
            </a:r>
            <a:r>
              <a:rPr lang="en" sz="2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 …………………………………………………………………….. Slide 4</a:t>
            </a:r>
            <a:endParaRPr sz="2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Quizzes</a:t>
            </a:r>
            <a:r>
              <a:rPr lang="en" sz="2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 ……………………………………………………………….……. Slide 14</a:t>
            </a:r>
            <a:endParaRPr sz="2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Ballots</a:t>
            </a:r>
            <a:r>
              <a:rPr lang="en" sz="2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 …………………………………………………………………...…. Slide 19</a:t>
            </a:r>
            <a:endParaRPr sz="2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Citywide Ballots</a:t>
            </a:r>
            <a:r>
              <a:rPr lang="en" sz="2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 ………………………………………………...….. Slide 27</a:t>
            </a:r>
            <a:endParaRPr sz="2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Advertiser Ballots</a:t>
            </a:r>
            <a:r>
              <a:rPr lang="en" sz="2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 ……………..……………………………...…... Slide 38</a:t>
            </a:r>
            <a:endParaRPr sz="2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73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Citywide Ballot Basic Voting Package</a:t>
            </a:r>
            <a:endParaRPr sz="2800"/>
          </a:p>
        </p:txBody>
      </p:sp>
      <p:graphicFrame>
        <p:nvGraphicFramePr>
          <p:cNvPr id="570" name="Google Shape;570;p73"/>
          <p:cNvGraphicFramePr/>
          <p:nvPr/>
        </p:nvGraphicFramePr>
        <p:xfrm>
          <a:off x="864725" y="1795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{831D254C-3C28-4988-87CB-2083E9A02337}</a:tableStyleId>
              </a:tblPr>
              <a:tblGrid>
                <a:gridCol w="7414525"/>
              </a:tblGrid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Radio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45x :30 “Vote for Me” promotional spots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75x :30 “Vote for Me” Internet Radio commercials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15,000 Impressions on radio.com during voting phase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Enhanced listing on the voting ballot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Picture or logo, social “follow me” buttons, link to website, interactive map, 100 word description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$500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571" name="Google Shape;571;p73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4 weeks</a:t>
            </a:r>
            <a:endParaRPr sz="16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74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Citywide Ballot Basic Winners’ Package</a:t>
            </a:r>
            <a:endParaRPr sz="2800"/>
          </a:p>
        </p:txBody>
      </p:sp>
      <p:graphicFrame>
        <p:nvGraphicFramePr>
          <p:cNvPr id="577" name="Google Shape;577;p74"/>
          <p:cNvGraphicFramePr/>
          <p:nvPr/>
        </p:nvGraphicFramePr>
        <p:xfrm>
          <a:off x="864725" y="1795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{831D254C-3C28-4988-87CB-2083E9A02337}</a:tableStyleId>
              </a:tblPr>
              <a:tblGrid>
                <a:gridCol w="7414525"/>
              </a:tblGrid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Radio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45x :30 “Thank You” promotional spots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75x :30 “Thank You”  Internet Radio commercials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“Thank you” ad with 20,000 ROS impressions on radio.com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Winner’s window cling and certificate or plaque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Enhanced listing on the winners’ page (to be left up for one year claiming you as the best in your category)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Video, picture or logo, social “follow me” buttons, link to website, interactive map, 100 word description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$750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75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Citywide Ballot Standard Nomination Package</a:t>
            </a:r>
            <a:endParaRPr sz="2800"/>
          </a:p>
        </p:txBody>
      </p:sp>
      <p:sp>
        <p:nvSpPr>
          <p:cNvPr id="583" name="Google Shape;583;p75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4 weeks</a:t>
            </a:r>
            <a:endParaRPr sz="1600"/>
          </a:p>
        </p:txBody>
      </p:sp>
      <p:graphicFrame>
        <p:nvGraphicFramePr>
          <p:cNvPr id="584" name="Google Shape;584;p75"/>
          <p:cNvGraphicFramePr/>
          <p:nvPr/>
        </p:nvGraphicFramePr>
        <p:xfrm>
          <a:off x="864738" y="16805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{831D254C-3C28-4988-87CB-2083E9A02337}</a:tableStyleId>
              </a:tblPr>
              <a:tblGrid>
                <a:gridCol w="7414525"/>
              </a:tblGrid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Radio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45x :30 “Nominate Me” promotional spots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75x :30 “Nominate Me” Internet Radio commercials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15x :30 on-air commercials each week (M-F 6a-7p)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25,000 ROS impressions on radio.com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25% SOV on the nomination ballot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728x90 digital ad with 20% SOV above your relevant nomination category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(1) Sliding billboard or wallpaper position on newspaper.com during the nomination phase 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*</a:t>
                      </a:r>
                      <a:r>
                        <a:rPr i="1"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Optional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 Social Campaign including: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(1) Boosted Facebook post during the voting phase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$800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76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Citywide Ballot Standard Voting Package</a:t>
            </a:r>
            <a:endParaRPr sz="2800"/>
          </a:p>
        </p:txBody>
      </p:sp>
      <p:graphicFrame>
        <p:nvGraphicFramePr>
          <p:cNvPr id="590" name="Google Shape;590;p76"/>
          <p:cNvGraphicFramePr/>
          <p:nvPr/>
        </p:nvGraphicFramePr>
        <p:xfrm>
          <a:off x="864725" y="1795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{831D254C-3C28-4988-87CB-2083E9A02337}</a:tableStyleId>
              </a:tblPr>
              <a:tblGrid>
                <a:gridCol w="7414525"/>
              </a:tblGrid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Radio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45x :30 “Vote for Me” promotional spots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75x :30 “Vote for Me” Internet Radio commercials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15x :30 on-air commercials each week (M-F 6a-7p)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25,000 ROS impressions on radio.com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25% SOV on the voting ballot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728x90 digital ad with 20% SOV above your relevant voting category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Enhanced listing on the voting ballot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Picture or logo, social “follow me” buttons, link to website, interactive map, 100 word description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*</a:t>
                      </a:r>
                      <a:r>
                        <a:rPr i="1"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Optional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 Social Campaign including: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(1) Boosted Facebook post during the voting phase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$1,000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91" name="Google Shape;591;p76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4 weeks</a:t>
            </a:r>
            <a:endParaRPr sz="16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77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Citywide Ballot Standard Winners’ Package</a:t>
            </a:r>
            <a:endParaRPr sz="2800"/>
          </a:p>
        </p:txBody>
      </p:sp>
      <p:graphicFrame>
        <p:nvGraphicFramePr>
          <p:cNvPr id="597" name="Google Shape;597;p77"/>
          <p:cNvGraphicFramePr/>
          <p:nvPr/>
        </p:nvGraphicFramePr>
        <p:xfrm>
          <a:off x="864725" y="1795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{831D254C-3C28-4988-87CB-2083E9A02337}</a:tableStyleId>
              </a:tblPr>
              <a:tblGrid>
                <a:gridCol w="7414525"/>
              </a:tblGrid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Radio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45x :30 “Thank You” promotional spots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75x :30 “Thank You”  Internet Radio commercials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15x :30 on-air commercials each week (M-F 6a-7p)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25,000 ROS impressions on radio.com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728x90 digital ad with 100% SOV on Winner’s ballot page above winning category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Winners’ window cling and certificate or plaque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Enhanced listing on the Winners’ Page (to be left up for one year claiming you as the the best in your sub-category)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Picture or logo, social “follow me” buttons, link to website, interactive map, 100 word description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$1,500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78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Citywide Ballot Premier Nomination Package (8 available)</a:t>
            </a:r>
            <a:endParaRPr sz="2800"/>
          </a:p>
        </p:txBody>
      </p:sp>
      <p:sp>
        <p:nvSpPr>
          <p:cNvPr id="603" name="Google Shape;603;p78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4 weeks</a:t>
            </a:r>
            <a:endParaRPr sz="1600"/>
          </a:p>
        </p:txBody>
      </p:sp>
      <p:graphicFrame>
        <p:nvGraphicFramePr>
          <p:cNvPr id="604" name="Google Shape;604;p78"/>
          <p:cNvGraphicFramePr/>
          <p:nvPr/>
        </p:nvGraphicFramePr>
        <p:xfrm>
          <a:off x="864738" y="12798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{831D254C-3C28-4988-87CB-2083E9A02337}</a:tableStyleId>
              </a:tblPr>
              <a:tblGrid>
                <a:gridCol w="7414525"/>
              </a:tblGrid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Radio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75x :30 “Nominate Me” promotional spots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100x :30 “Nominate Me” Internet Radio commercials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25x :30 on-air commercials each week (M-F 6a-7p)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25,000 ROS impressions on radio.com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728x90 digital ad with 12% SOV on the nomination ballot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(1) Sliding billboard or wallpaper position on newspaper.com during the nomination phase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Campaign including: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Co-branded “Nominate your favorites” email sent 1x per week (4 total) to our promotional database that includes: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Brought to you by message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Your logo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Link to your website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*</a:t>
                      </a:r>
                      <a:r>
                        <a:rPr i="1"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Optional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 Social Campaign including: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(1) Boosted Facebook post during the nomination phase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$2,000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79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Citywide Ballot Premier Voting Package (8 available)</a:t>
            </a:r>
            <a:endParaRPr sz="2800"/>
          </a:p>
        </p:txBody>
      </p:sp>
      <p:graphicFrame>
        <p:nvGraphicFramePr>
          <p:cNvPr id="610" name="Google Shape;610;p79"/>
          <p:cNvGraphicFramePr/>
          <p:nvPr/>
        </p:nvGraphicFramePr>
        <p:xfrm>
          <a:off x="864725" y="11393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{831D254C-3C28-4988-87CB-2083E9A02337}</a:tableStyleId>
              </a:tblPr>
              <a:tblGrid>
                <a:gridCol w="7414525"/>
              </a:tblGrid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Radio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75x :30 “Vote for Me” promotional spots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100x :30 “Vote for Me” Internet Radio commercials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25x :30 on-air commercials each week (M-F 6a-7p)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50,000 ROS impressions on radio.com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25% SOV on the voting ballot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728x90 digital ad with 12% SOV on the voting ballot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728x90 digital ad with 20% SOV above your relevant voting category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Enhanced listing on the voting ballot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Picture or logo, social “follow me” buttons, link to website, interactive map, 100 word description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Campaign including: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Co-branded “Nominate your favorites” email sent 1x per week (4 total) to our promotional database that includes: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Brought to you by message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Your logo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Link to your website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*</a:t>
                      </a:r>
                      <a:r>
                        <a:rPr i="1"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Optional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 Social Campaign including: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(1) Boosted Facebook post during the voting phase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$2,500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611" name="Google Shape;611;p79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4 weeks</a:t>
            </a:r>
            <a:endParaRPr sz="16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80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Citywide Ballot Premier Winners’ Package (8 available)</a:t>
            </a:r>
            <a:endParaRPr sz="2800"/>
          </a:p>
        </p:txBody>
      </p:sp>
      <p:graphicFrame>
        <p:nvGraphicFramePr>
          <p:cNvPr id="617" name="Google Shape;617;p80"/>
          <p:cNvGraphicFramePr/>
          <p:nvPr/>
        </p:nvGraphicFramePr>
        <p:xfrm>
          <a:off x="864738" y="149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{831D254C-3C28-4988-87CB-2083E9A02337}</a:tableStyleId>
              </a:tblPr>
              <a:tblGrid>
                <a:gridCol w="7414525"/>
              </a:tblGrid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Radio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75x “Thank You” promotional spots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100x :30 “Thank You” Internet Radio commercials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25x :30 on-air commercials each week (M-F 6a-7p)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50,000 ROS impressions on radio.com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50% SOV on the winners’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728x90 digital ad with 100% SOV on the winner’s ballot page above your winning category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Winners’ window cling and certificate or plaque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Enhanced listing on the Winners’ Page (to be left up for one year claiming you as the best in your category)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Video, picture or logo, social “follow me” buttons, link to website, interactive map, 100 word description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$3,000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81"/>
          <p:cNvSpPr txBox="1"/>
          <p:nvPr>
            <p:ph type="title"/>
          </p:nvPr>
        </p:nvSpPr>
        <p:spPr>
          <a:xfrm>
            <a:off x="150" y="2044617"/>
            <a:ext cx="9144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Advertiser</a:t>
            </a:r>
            <a:r>
              <a:rPr lang="en"/>
              <a:t> Ballots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82"/>
          <p:cNvSpPr txBox="1"/>
          <p:nvPr>
            <p:ph idx="2"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Recommended Upload Image Sizes for Ballots</a:t>
            </a:r>
            <a:endParaRPr/>
          </a:p>
        </p:txBody>
      </p:sp>
      <p:sp>
        <p:nvSpPr>
          <p:cNvPr id="628" name="Google Shape;628;p82"/>
          <p:cNvSpPr txBox="1"/>
          <p:nvPr/>
        </p:nvSpPr>
        <p:spPr>
          <a:xfrm>
            <a:off x="551025" y="3941050"/>
            <a:ext cx="17541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Group Image – </a:t>
            </a:r>
            <a:endParaRPr sz="1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800px x 450px</a:t>
            </a:r>
            <a:endParaRPr sz="1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29" name="Google Shape;629;p82"/>
          <p:cNvSpPr txBox="1"/>
          <p:nvPr/>
        </p:nvSpPr>
        <p:spPr>
          <a:xfrm>
            <a:off x="4734600" y="3941050"/>
            <a:ext cx="19392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Enhanced Listing image – 800px x 450px</a:t>
            </a:r>
            <a:endParaRPr sz="1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30" name="Google Shape;630;p82"/>
          <p:cNvSpPr txBox="1"/>
          <p:nvPr/>
        </p:nvSpPr>
        <p:spPr>
          <a:xfrm>
            <a:off x="2651000" y="3941050"/>
            <a:ext cx="17988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Category Ad – </a:t>
            </a:r>
            <a:endParaRPr sz="1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728px x 90px</a:t>
            </a:r>
            <a:endParaRPr sz="1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31" name="Google Shape;631;p82"/>
          <p:cNvSpPr txBox="1"/>
          <p:nvPr/>
        </p:nvSpPr>
        <p:spPr>
          <a:xfrm>
            <a:off x="6635463" y="3941049"/>
            <a:ext cx="23454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Enhanced Listing video – 600px x 450px</a:t>
            </a:r>
            <a:endParaRPr sz="1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632" name="Google Shape;632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525" y="1804075"/>
            <a:ext cx="1939106" cy="190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9181" y="1841982"/>
            <a:ext cx="1862444" cy="190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2975" y="1854246"/>
            <a:ext cx="1862450" cy="1894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8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76944" y="1854249"/>
            <a:ext cx="1862450" cy="1905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7"/>
          <p:cNvSpPr txBox="1"/>
          <p:nvPr>
            <p:ph type="title"/>
          </p:nvPr>
        </p:nvSpPr>
        <p:spPr>
          <a:xfrm>
            <a:off x="150" y="2044617"/>
            <a:ext cx="9144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Contests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83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Advertiser Ballot </a:t>
            </a:r>
            <a:r>
              <a:rPr lang="en" sz="2800"/>
              <a:t>Package</a:t>
            </a:r>
            <a:endParaRPr sz="2800"/>
          </a:p>
        </p:txBody>
      </p:sp>
      <p:sp>
        <p:nvSpPr>
          <p:cNvPr id="641" name="Google Shape;641;p83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4 weeks</a:t>
            </a:r>
            <a:endParaRPr sz="1600"/>
          </a:p>
        </p:txBody>
      </p:sp>
      <p:graphicFrame>
        <p:nvGraphicFramePr>
          <p:cNvPr id="642" name="Google Shape;642;p83"/>
          <p:cNvGraphicFramePr/>
          <p:nvPr/>
        </p:nvGraphicFramePr>
        <p:xfrm>
          <a:off x="864725" y="88755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{831D254C-3C28-4988-87CB-2083E9A02337}</a:tableStyleId>
              </a:tblPr>
              <a:tblGrid>
                <a:gridCol w="7414525"/>
              </a:tblGrid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Radio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75x :30 promotional spots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100x :30 Internet Radio commercials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25x :30 on-air commercials each week (M-F 6a-7p)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Takeover of the ballot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50,000 ROS impressions on radio.com 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728x90 digital ad within the ballot voting page on every category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Enhanced listing on the ballot for your products or services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Picture or logo, social “follow me” buttons, link to website, interactive map, 100 word description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Survey questions (3 max) on registration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opt-in for your business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Your products or services incorporated into the ballot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sent 1x per week to our promotional database that includes: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Brought to you by message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Your logo and/or offer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Link to your website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*</a:t>
                      </a:r>
                      <a:r>
                        <a:rPr i="1"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Optional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 Social Campaign including: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(1) Boosted Facebook post during the voting phase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$5,000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" name="Google Shape;647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3700" y="-50925"/>
            <a:ext cx="9259371" cy="5209473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84"/>
          <p:cNvSpPr txBox="1"/>
          <p:nvPr>
            <p:ph type="title"/>
          </p:nvPr>
        </p:nvSpPr>
        <p:spPr>
          <a:xfrm>
            <a:off x="270000" y="1824850"/>
            <a:ext cx="8604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For more information about how to package and price promotions, and even more about the sales process, visit 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649" name="Google Shape;649;p84">
            <a:hlinkClick r:id="rId4"/>
          </p:cNvPr>
          <p:cNvSpPr/>
          <p:nvPr/>
        </p:nvSpPr>
        <p:spPr>
          <a:xfrm>
            <a:off x="2433188" y="2909900"/>
            <a:ext cx="4305600" cy="692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271463" rotWithShape="0" algn="bl" dir="5400000" dist="95250">
              <a:srgbClr val="000000">
                <a:alpha val="2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rPr>
              <a:t>lab.secondstreet.com</a:t>
            </a:r>
            <a:endParaRPr sz="3500">
              <a:solidFill>
                <a:srgbClr val="0096D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50" name="Google Shape;650;p84"/>
          <p:cNvSpPr txBox="1"/>
          <p:nvPr/>
        </p:nvSpPr>
        <p:spPr>
          <a:xfrm>
            <a:off x="-61062" y="73788"/>
            <a:ext cx="9308700" cy="321900"/>
          </a:xfrm>
          <a:prstGeom prst="rect">
            <a:avLst/>
          </a:prstGeom>
          <a:solidFill>
            <a:srgbClr val="FFFFFF">
              <a:alpha val="8885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rPr>
              <a:t>Want to Edit?</a:t>
            </a:r>
            <a:r>
              <a:rPr lang="en" sz="12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rPr>
              <a:t> – Simply click </a:t>
            </a:r>
            <a:r>
              <a:rPr lang="en" sz="12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rPr>
              <a:t>“File”</a:t>
            </a:r>
            <a:r>
              <a:rPr lang="en" sz="12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rPr>
              <a:t> then </a:t>
            </a:r>
            <a:r>
              <a:rPr lang="en" sz="12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rPr>
              <a:t>“Make a copy…”</a:t>
            </a:r>
            <a:r>
              <a:rPr lang="en" sz="12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rPr>
              <a:t> to create your own editable version. </a:t>
            </a:r>
            <a:endParaRPr sz="1200">
              <a:solidFill>
                <a:srgbClr val="0096D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8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Season-Long Pick’Em Title Sponsorship (Limit 1)</a:t>
            </a:r>
            <a:endParaRPr sz="2800"/>
          </a:p>
        </p:txBody>
      </p:sp>
      <p:sp>
        <p:nvSpPr>
          <p:cNvPr id="389" name="Google Shape;389;p48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3+ months</a:t>
            </a:r>
            <a:endParaRPr sz="1600"/>
          </a:p>
        </p:txBody>
      </p:sp>
      <p:graphicFrame>
        <p:nvGraphicFramePr>
          <p:cNvPr id="390" name="Google Shape;390;p48"/>
          <p:cNvGraphicFramePr/>
          <p:nvPr/>
        </p:nvGraphicFramePr>
        <p:xfrm>
          <a:off x="864725" y="922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{831D254C-3C28-4988-87CB-2083E9A02337}</a:tableStyleId>
              </a:tblPr>
              <a:tblGrid>
                <a:gridCol w="7414525"/>
              </a:tblGrid>
              <a:tr h="121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VIP Picker– pick alongside Sports staff &amp; a local sports celebrity each round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563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Radio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55x :30 promotional spots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90x :30 Internet Radio commercials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20x :30 on-air commercials each week (M-F 6a-7p)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63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Logo inclusion in contest header graphic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Contest page 728×90 &amp; 300×250 served together (100% share of voice)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Pencil Pushdown (twice during the week before the contest launches)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25,000 300×250 ROS impressions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563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Campaign including coupon or offer: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Daily news &amp; breaking news emails to combined database of 115,000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Invitation email to promotional database of 80,000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Thank you email to all registered entrants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[# of weeks contest is running] weekly emails to contest players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1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opt-in on the registration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42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Social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Mentions on Facebook &amp; Twitter at least once a week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Logo inclusion on promotional Facebook cover photo, contest app index page graphic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38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 for a mid-size market: $10,000 - $20,000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9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Season-Long Pick’Em Supporting Sponsorship (5+)</a:t>
            </a:r>
            <a:endParaRPr sz="2800"/>
          </a:p>
        </p:txBody>
      </p:sp>
      <p:sp>
        <p:nvSpPr>
          <p:cNvPr id="396" name="Google Shape;396;p49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3+ months</a:t>
            </a:r>
            <a:endParaRPr sz="1600"/>
          </a:p>
        </p:txBody>
      </p:sp>
      <p:graphicFrame>
        <p:nvGraphicFramePr>
          <p:cNvPr id="397" name="Google Shape;397;p49"/>
          <p:cNvGraphicFramePr/>
          <p:nvPr/>
        </p:nvGraphicFramePr>
        <p:xfrm>
          <a:off x="864725" y="1336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{831D254C-3C28-4988-87CB-2083E9A02337}</a:tableStyleId>
              </a:tblPr>
              <a:tblGrid>
                <a:gridCol w="7414525"/>
              </a:tblGrid>
              <a:tr h="166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VIP Picker– pick alongside Sports staff &amp; a local sports celebrity each round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510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Radio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25x :30 promotional spots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45x :30 Internet Radio commercials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10x :30 on-air commercials each week (M-F 6a-7p)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8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Contest page 300×250 ad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Inclusion in online coupon page linked to from the contest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635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Campaign including logo: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Invitation email to promotional database of 80,000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Thank you email to all registered entrants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[# of weeks contest is running] weekly emails to contest players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61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 for a mid-size market: $2,000 - $4,000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0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Game/Tournament</a:t>
            </a:r>
            <a:r>
              <a:rPr lang="en" sz="2800"/>
              <a:t> Pick’Em Title Sponsorship (Limit 1)</a:t>
            </a:r>
            <a:endParaRPr sz="2800"/>
          </a:p>
        </p:txBody>
      </p:sp>
      <p:sp>
        <p:nvSpPr>
          <p:cNvPr id="403" name="Google Shape;403;p50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1-3 weeks</a:t>
            </a:r>
            <a:endParaRPr sz="1600"/>
          </a:p>
        </p:txBody>
      </p:sp>
      <p:graphicFrame>
        <p:nvGraphicFramePr>
          <p:cNvPr id="404" name="Google Shape;404;p50"/>
          <p:cNvGraphicFramePr/>
          <p:nvPr/>
        </p:nvGraphicFramePr>
        <p:xfrm>
          <a:off x="864738" y="958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{831D254C-3C28-4988-87CB-2083E9A02337}</a:tableStyleId>
              </a:tblPr>
              <a:tblGrid>
                <a:gridCol w="7414525"/>
              </a:tblGrid>
              <a:tr h="136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VIP Picker– pick alongside Sports staff &amp; a local sports celebrity each round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1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Radio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60x :30 promotional spots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25x :30 Internet Radio commercials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20x :30 on-air commercials each week (M-F 6a-7p)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21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Logo inclusion in contest header graphic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Contest page 728×90 &amp; 300×250 served together (100% share of voice)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Shared Pencil Pushdown (4 times during the tournament)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25,000 300×250 ROS impressions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521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Campaign including coupon or offer: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Daily news &amp; breaking news emails to combined database of 115,000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Invitation email to promotional database of 80,000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Thank you email to all registered entrants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Emails to contest players prior to each round (6 total)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36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opt-in on the registration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Social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Mentions on Facebook &amp; Twitter at least once a week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Logo inclusion on promotional Facebook cover photo, contest app index page graphic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36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 for a mid-size market: $5,000 - $10,000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1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Game/Tournament </a:t>
            </a:r>
            <a:r>
              <a:rPr lang="en" sz="2800"/>
              <a:t>Pick’Em Supporting Sponsorship (5+)</a:t>
            </a:r>
            <a:endParaRPr sz="2800"/>
          </a:p>
        </p:txBody>
      </p:sp>
      <p:sp>
        <p:nvSpPr>
          <p:cNvPr id="410" name="Google Shape;410;p51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1-3 weeks</a:t>
            </a:r>
            <a:endParaRPr sz="1600"/>
          </a:p>
        </p:txBody>
      </p:sp>
      <p:graphicFrame>
        <p:nvGraphicFramePr>
          <p:cNvPr id="411" name="Google Shape;411;p51"/>
          <p:cNvGraphicFramePr/>
          <p:nvPr/>
        </p:nvGraphicFramePr>
        <p:xfrm>
          <a:off x="864725" y="1336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{831D254C-3C28-4988-87CB-2083E9A02337}</a:tableStyleId>
              </a:tblPr>
              <a:tblGrid>
                <a:gridCol w="7414525"/>
              </a:tblGrid>
              <a:tr h="166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VIP Picker– pick alongside Sports staff &amp; a local sports celebrity each round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510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Radio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25x :30 promotional spots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45x :30 Internet Radio commercials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10x :30 on-air commercials each week (M-F 6a-7p)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8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Contest page 300×250 ad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Inclusion in online coupon page linked to from the contest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635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Campaign including logo: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Invitation email to promotional database of 80,000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Thank you email to all registered entrants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[# of weeks contest is running] weekly emails to contest players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61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 for a mid-size market: $1,000 - $2,000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2"/>
          <p:cNvSpPr txBox="1"/>
          <p:nvPr>
            <p:ph idx="2" type="title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Sponsored Sweepstakes</a:t>
            </a:r>
            <a:r>
              <a:rPr lang="en" sz="2800"/>
              <a:t> (Limit 1)</a:t>
            </a:r>
            <a:endParaRPr sz="2800"/>
          </a:p>
        </p:txBody>
      </p:sp>
      <p:sp>
        <p:nvSpPr>
          <p:cNvPr id="417" name="Google Shape;417;p52"/>
          <p:cNvSpPr txBox="1"/>
          <p:nvPr>
            <p:ph idx="3" type="title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1-3 weeks</a:t>
            </a:r>
            <a:endParaRPr sz="1600"/>
          </a:p>
        </p:txBody>
      </p:sp>
      <p:graphicFrame>
        <p:nvGraphicFramePr>
          <p:cNvPr id="418" name="Google Shape;418;p52"/>
          <p:cNvGraphicFramePr/>
          <p:nvPr/>
        </p:nvGraphicFramePr>
        <p:xfrm>
          <a:off x="864725" y="1179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{831D254C-3C28-4988-87CB-2083E9A02337}</a:tableStyleId>
              </a:tblPr>
              <a:tblGrid>
                <a:gridCol w="7414525"/>
              </a:tblGrid>
              <a:tr h="391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Radio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20x :30 promotional spots weekly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30x :30 Internet Radio commercials weekly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10x :30 on-air commercials weekly (M-F 6a-7p)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86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25,000 728×90 ROS impressions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Customized thank you page with coupon or offer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6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Campaign including logo: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Invitation email to promotional database of 80,000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Thank you email to all entrants with coupon or offer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30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opt-in on the registration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5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Optional Facebook Like Box on the registration page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95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Social Campaign including: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Mentions on Facebook &amp; Twitter at least once a week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912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30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 for a mid-size market: $1,500 - $3,000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6575" marB="91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econd Stree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