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Oswald Regular"/>
      <p:regular r:id="rId7"/>
      <p:bold r:id="rId8"/>
    </p:embeddedFon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swal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swaldRegular-regular.fntdata"/><Relationship Id="rId8" Type="http://schemas.openxmlformats.org/officeDocument/2006/relationships/font" Target="fonts/Oswald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a9f19a9438_0_2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a9f19a943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211150" y="509700"/>
            <a:ext cx="7350300" cy="79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12 Days of Sweepstakes</a:t>
            </a:r>
            <a:endParaRPr b="1" sz="2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leads with this 12 day multimedia campaign including 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BENEFITS OF BEING A SPONSOR:</a:t>
            </a:r>
            <a:endParaRPr b="1"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Multimedia campaign to build brand awareness and engagement with your target audience</a:t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qualified leads for your business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Grow your email database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Gather data on your potential customers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Drive traffic to your website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SPONSORSHIP PACKAGE: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 own sweepstakes that will be linked from our 12 Days of Sweeps page (Only 12 offered)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on promotional elements (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, digital, social, and email)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(for your business)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to promote contest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300x250 digital ad unit on sweepstakes landing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Three lead-generation questions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 offer/coupon on the sweepstakes thank-you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Opt-in for your email database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 Button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box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Extra chance options offered: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Watching a 30 second commercial video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Opting-in to email database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Answering custom lead-gen questions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Clicking on a link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app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Alexa Skill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Sharing with friends via custom link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Quarter-page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ad (for your business)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Full-page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contest promotional ad with your logo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Email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Logo recognition on two promotional emails to our opted-in database of XX,000 (Your Email List Size goes here)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invite email to be sent at the beginning of the campaign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last chance email to be sent 2 days before campaign ends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Thank you email sent to everyone who enters with coupon or offer from your business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Social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and Instagram follow button on the sweepstakes registration form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on promotional ad for contest on Facebook (2 posts total)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 on promotional ad for contest on Instagram (2 posts total) </a:t>
            </a:r>
            <a:endParaRPr b="1"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PRIZE: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Goods or Services from your business with a minimum value of $100 (The better the prize, the more entrants you’ll receive)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RUN DATES: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Contest Dates go here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VALUE: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$XXXX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INVESTMENT: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1,000/business (small market) $2,500/business (mid-size market), $5,000/business (large market)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. 12 businesses total will be featured.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uli"/>
                <a:ea typeface="Muli"/>
                <a:cs typeface="Muli"/>
                <a:sym typeface="Muli"/>
              </a:rPr>
              <a:t>000.000.0000  </a:t>
            </a:r>
            <a:r>
              <a:rPr lang="en" sz="1200">
                <a:latin typeface="Muli"/>
                <a:ea typeface="Muli"/>
                <a:cs typeface="Muli"/>
                <a:sym typeface="Muli"/>
              </a:rPr>
              <a:t>www.yourwebsitegoeshere.com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513325" y="259375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highlight>
                  <a:srgbClr val="000000"/>
                </a:highlight>
                <a:latin typeface="Oswald Regular"/>
                <a:ea typeface="Oswald Regular"/>
                <a:cs typeface="Oswald Regular"/>
                <a:sym typeface="Oswald Regular"/>
              </a:rPr>
              <a:t>Magazine</a:t>
            </a:r>
            <a:endParaRPr sz="2400">
              <a:solidFill>
                <a:srgbClr val="FFFFFF"/>
              </a:solidFill>
              <a:highlight>
                <a:srgbClr val="000000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