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7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Test Your Home Buying IQ Quiz </a:t>
            </a:r>
            <a:r>
              <a:rPr lang="en"/>
              <a:t> - TV</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88250" y="1859725"/>
            <a:ext cx="7395900" cy="7875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Test Your Home Buying IQ Quiz</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on-air and digital ads, an educational and lead-generating quiz,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00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Test Your Home Buying IQ Quiz</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tv.com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tv.com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Extra chance options offered: </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Watching a 30 second commercial video </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Opting-in to email database</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Answering custom lead-gen questions</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Sharing with friends via custom link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25x :30 on-air commercials weekly (M-F 6a-7p)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6 mentions in midday news, once every other week (call for entries, winner announcement)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Audio/Video ID in :15 promotional spots, Mon-Fri, 5a-5p (minimum 10/week)</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a:t>
            </a:r>
            <a:r>
              <a:rPr lang="en" sz="1200">
                <a:solidFill>
                  <a:schemeClr val="dk1"/>
                </a:solidFill>
                <a:latin typeface="Muli"/>
                <a:ea typeface="Muli"/>
                <a:cs typeface="Muli"/>
                <a:sym typeface="Muli"/>
              </a:rPr>
              <a:t> $XXXX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a:t>
            </a:r>
            <a:r>
              <a:rPr lang="en" sz="1200">
                <a:solidFill>
                  <a:schemeClr val="dk1"/>
                </a:solidFill>
                <a:latin typeface="Muli"/>
                <a:ea typeface="Muli"/>
                <a:cs typeface="Muli"/>
                <a:sym typeface="Muli"/>
              </a:rPr>
              <a:t>tvstationurl</a:t>
            </a:r>
            <a:r>
              <a:rPr lang="en" sz="1200">
                <a:latin typeface="Muli"/>
                <a:ea typeface="Muli"/>
                <a:cs typeface="Muli"/>
                <a:sym typeface="Muli"/>
              </a:rPr>
              <a:t>.com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9673"/>
          <a:stretch/>
        </p:blipFill>
        <p:spPr>
          <a:xfrm>
            <a:off x="242225" y="304150"/>
            <a:ext cx="7287950" cy="15555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TV</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