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8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Test Your Home Buying IQ Quiz </a:t>
            </a:r>
            <a:r>
              <a:rPr lang="en"/>
              <a:t> - Magazine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187800" y="1859725"/>
            <a:ext cx="7396800" cy="7942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500">
                <a:solidFill>
                  <a:schemeClr val="dk1"/>
                </a:solidFill>
                <a:latin typeface="Oswald"/>
                <a:ea typeface="Oswald"/>
                <a:cs typeface="Oswald"/>
                <a:sym typeface="Oswald"/>
              </a:rPr>
              <a:t>Test Your Home Buying IQ Quiz</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None/>
            </a:pPr>
            <a:r>
              <a:rPr lang="en" sz="1000">
                <a:solidFill>
                  <a:schemeClr val="dk1"/>
                </a:solidFill>
                <a:latin typeface="Muli"/>
                <a:ea typeface="Muli"/>
                <a:cs typeface="Muli"/>
                <a:sym typeface="Muli"/>
              </a:rPr>
              <a:t>Generate leads with this 12-week multimedia campaign including print and digital ads, an educational and lead-generating quiz, and an email campaign designed to drive the best results for your business!</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Test Your Home Buying IQ Quiz</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 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30K run-of-site impressions (for your business)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20K run-of-site impressions to promote contest on magazine.com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Extra chance options offered: </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Watching a 30 second commercial video </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Opting-in to email database</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Answering custom lead-gen questions</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Sharing with friends via custom link </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Quarter-page print ad (for your business) to run once per month (3 times)</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Quarter-page print contest promotional ad to run once per month (3 times)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t/>
            </a:r>
            <a:endParaRPr b="1" sz="11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Three Month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VALUE: </a:t>
            </a:r>
            <a:r>
              <a:rPr lang="en" sz="1200">
                <a:solidFill>
                  <a:schemeClr val="dk1"/>
                </a:solidFill>
                <a:latin typeface="Muli"/>
                <a:ea typeface="Muli"/>
                <a:cs typeface="Muli"/>
                <a:sym typeface="Muli"/>
              </a:rPr>
              <a:t>$XXXX</a:t>
            </a:r>
            <a:endParaRPr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$5,000 (small market) $10,000 (mid-size market), $20,000 (large market)</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www.magazineurl.com</a:t>
            </a:r>
            <a:endParaRPr sz="1200">
              <a:latin typeface="Muli"/>
              <a:ea typeface="Muli"/>
              <a:cs typeface="Muli"/>
              <a:sym typeface="Muli"/>
            </a:endParaRPr>
          </a:p>
        </p:txBody>
      </p:sp>
      <p:pic>
        <p:nvPicPr>
          <p:cNvPr id="62" name="Google Shape;62;p14"/>
          <p:cNvPicPr preferRelativeResize="0"/>
          <p:nvPr/>
        </p:nvPicPr>
        <p:blipFill rotWithShape="1">
          <a:blip r:embed="rId3">
            <a:alphaModFix/>
          </a:blip>
          <a:srcRect b="0" l="0" r="0" t="9673"/>
          <a:stretch/>
        </p:blipFill>
        <p:spPr>
          <a:xfrm>
            <a:off x="242225" y="304150"/>
            <a:ext cx="7287950" cy="1555575"/>
          </a:xfrm>
          <a:prstGeom prst="rect">
            <a:avLst/>
          </a:prstGeom>
          <a:noFill/>
          <a:ln>
            <a:noFill/>
          </a:ln>
        </p:spPr>
      </p:pic>
      <p:sp>
        <p:nvSpPr>
          <p:cNvPr id="63" name="Google Shape;63;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Magazine</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