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8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Test Your Home Buying IQ Quiz </a:t>
            </a:r>
            <a:r>
              <a:rPr lang="en"/>
              <a:t> - Magazine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87800" y="1859725"/>
            <a:ext cx="7396800" cy="79428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Test Your Home Buying IQ Quiz</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print and digital ads, an educational and lead-generating quiz,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Test Your Home Buying IQ Quiz</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Extra chance options offered: </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Watching a 30 second commercial video </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Opting-in to email database</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Answering custom lead-gen questions</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Sharing with friends via custom link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run once per month (3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run once per month (3 times)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$5,000 (small market) $10,000 (mid-size market), $20,000 (large market)</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www.magazineurl.com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9673"/>
          <a:stretch/>
        </p:blipFill>
        <p:spPr>
          <a:xfrm>
            <a:off x="242225" y="304150"/>
            <a:ext cx="7287950" cy="15555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Magazine</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